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 id="2147483695" r:id="rId5"/>
    <p:sldMasterId id="2147483696" r:id="rId6"/>
  </p:sldMasterIdLst>
  <p:notesMasterIdLst>
    <p:notesMasterId r:id="rId2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9144000" cy="5715000" type="screen16x10"/>
  <p:notesSz cx="6858000" cy="9144000"/>
  <p:embeddedFontLst>
    <p:embeddedFont>
      <p:font typeface="Bitter" panose="020B0604020202020204" charset="0"/>
      <p:regular r:id="rId27"/>
      <p:bold r:id="rId28"/>
      <p:italic r:id="rId29"/>
    </p:embeddedFont>
    <p:embeddedFont>
      <p:font typeface="Calibri" panose="020F0502020204030204" pitchFamily="34" charset="0"/>
      <p:regular r:id="rId30"/>
      <p:bold r:id="rId31"/>
      <p:italic r:id="rId32"/>
      <p:boldItalic r:id="rId33"/>
    </p:embeddedFont>
    <p:embeddedFont>
      <p:font typeface="Poppins" panose="020B0604020202020204" charset="0"/>
      <p:regular r:id="rId34"/>
      <p:bold r:id="rId35"/>
      <p:italic r:id="rId36"/>
      <p:boldItalic r:id="rId37"/>
    </p:embeddedFont>
    <p:embeddedFont>
      <p:font typeface="Poppins ExtraBold" panose="020B0604020202020204" charset="0"/>
      <p:bold r:id="rId38"/>
      <p:boldItalic r:id="rId39"/>
    </p:embeddedFont>
    <p:embeddedFont>
      <p:font typeface="Poppins SemiBold" panose="020B0604020202020204" charset="0"/>
      <p:regular r:id="rId40"/>
      <p:bold r:id="rId41"/>
      <p:italic r:id="rId42"/>
      <p:boldItalic r:id="rId43"/>
    </p:embeddedFont>
    <p:embeddedFont>
      <p:font typeface="Rockwell" panose="02060603020205020403"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498583-3B1F-43A0-87F8-38571E235FD6}">
  <a:tblStyle styleId="{61498583-3B1F-43A0-87F8-38571E235F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57412" autoAdjust="0"/>
  </p:normalViewPr>
  <p:slideViewPr>
    <p:cSldViewPr snapToGrid="0">
      <p:cViewPr varScale="1">
        <p:scale>
          <a:sx n="59" d="100"/>
          <a:sy n="59" d="100"/>
        </p:scale>
        <p:origin x="2102"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3.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customXml" Target="../customXml/item4.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4.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aggie - Division of Academic Program Standards" userId="ec05bd37-6ff4-4486-b69e-28175b6d77b4" providerId="ADAL" clId="{5EC6C48C-1190-4EBC-9400-31E3D52F3A2D}"/>
    <pc:docChg chg="modSld">
      <pc:chgData name="Doyle, Maggie - Division of Academic Program Standards" userId="ec05bd37-6ff4-4486-b69e-28175b6d77b4" providerId="ADAL" clId="{5EC6C48C-1190-4EBC-9400-31E3D52F3A2D}" dt="2020-08-17T17:54:27.385" v="18" actId="6549"/>
      <pc:docMkLst>
        <pc:docMk/>
      </pc:docMkLst>
      <pc:sldChg chg="modNotesTx">
        <pc:chgData name="Doyle, Maggie - Division of Academic Program Standards" userId="ec05bd37-6ff4-4486-b69e-28175b6d77b4" providerId="ADAL" clId="{5EC6C48C-1190-4EBC-9400-31E3D52F3A2D}" dt="2020-08-17T17:52:45.277" v="0" actId="6549"/>
        <pc:sldMkLst>
          <pc:docMk/>
          <pc:sldMk cId="0" sldId="256"/>
        </pc:sldMkLst>
      </pc:sldChg>
      <pc:sldChg chg="modNotesTx">
        <pc:chgData name="Doyle, Maggie - Division of Academic Program Standards" userId="ec05bd37-6ff4-4486-b69e-28175b6d77b4" providerId="ADAL" clId="{5EC6C48C-1190-4EBC-9400-31E3D52F3A2D}" dt="2020-08-17T17:52:53.610" v="1" actId="6549"/>
        <pc:sldMkLst>
          <pc:docMk/>
          <pc:sldMk cId="0" sldId="257"/>
        </pc:sldMkLst>
      </pc:sldChg>
      <pc:sldChg chg="modNotesTx">
        <pc:chgData name="Doyle, Maggie - Division of Academic Program Standards" userId="ec05bd37-6ff4-4486-b69e-28175b6d77b4" providerId="ADAL" clId="{5EC6C48C-1190-4EBC-9400-31E3D52F3A2D}" dt="2020-08-17T17:52:57.094" v="2" actId="6549"/>
        <pc:sldMkLst>
          <pc:docMk/>
          <pc:sldMk cId="0" sldId="258"/>
        </pc:sldMkLst>
      </pc:sldChg>
      <pc:sldChg chg="modNotesTx">
        <pc:chgData name="Doyle, Maggie - Division of Academic Program Standards" userId="ec05bd37-6ff4-4486-b69e-28175b6d77b4" providerId="ADAL" clId="{5EC6C48C-1190-4EBC-9400-31E3D52F3A2D}" dt="2020-08-17T17:53:00.986" v="3" actId="6549"/>
        <pc:sldMkLst>
          <pc:docMk/>
          <pc:sldMk cId="0" sldId="259"/>
        </pc:sldMkLst>
      </pc:sldChg>
      <pc:sldChg chg="modNotesTx">
        <pc:chgData name="Doyle, Maggie - Division of Academic Program Standards" userId="ec05bd37-6ff4-4486-b69e-28175b6d77b4" providerId="ADAL" clId="{5EC6C48C-1190-4EBC-9400-31E3D52F3A2D}" dt="2020-08-17T17:53:11.009" v="4" actId="6549"/>
        <pc:sldMkLst>
          <pc:docMk/>
          <pc:sldMk cId="0" sldId="260"/>
        </pc:sldMkLst>
      </pc:sldChg>
      <pc:sldChg chg="modNotesTx">
        <pc:chgData name="Doyle, Maggie - Division of Academic Program Standards" userId="ec05bd37-6ff4-4486-b69e-28175b6d77b4" providerId="ADAL" clId="{5EC6C48C-1190-4EBC-9400-31E3D52F3A2D}" dt="2020-08-17T17:53:15.023" v="5" actId="6549"/>
        <pc:sldMkLst>
          <pc:docMk/>
          <pc:sldMk cId="0" sldId="261"/>
        </pc:sldMkLst>
      </pc:sldChg>
      <pc:sldChg chg="modNotesTx">
        <pc:chgData name="Doyle, Maggie - Division of Academic Program Standards" userId="ec05bd37-6ff4-4486-b69e-28175b6d77b4" providerId="ADAL" clId="{5EC6C48C-1190-4EBC-9400-31E3D52F3A2D}" dt="2020-08-17T17:53:19.928" v="6" actId="6549"/>
        <pc:sldMkLst>
          <pc:docMk/>
          <pc:sldMk cId="0" sldId="262"/>
        </pc:sldMkLst>
      </pc:sldChg>
      <pc:sldChg chg="modNotesTx">
        <pc:chgData name="Doyle, Maggie - Division of Academic Program Standards" userId="ec05bd37-6ff4-4486-b69e-28175b6d77b4" providerId="ADAL" clId="{5EC6C48C-1190-4EBC-9400-31E3D52F3A2D}" dt="2020-08-17T17:53:27.304" v="7" actId="6549"/>
        <pc:sldMkLst>
          <pc:docMk/>
          <pc:sldMk cId="0" sldId="263"/>
        </pc:sldMkLst>
      </pc:sldChg>
      <pc:sldChg chg="modNotesTx">
        <pc:chgData name="Doyle, Maggie - Division of Academic Program Standards" userId="ec05bd37-6ff4-4486-b69e-28175b6d77b4" providerId="ADAL" clId="{5EC6C48C-1190-4EBC-9400-31E3D52F3A2D}" dt="2020-08-17T17:53:31.677" v="8" actId="6549"/>
        <pc:sldMkLst>
          <pc:docMk/>
          <pc:sldMk cId="0" sldId="264"/>
        </pc:sldMkLst>
      </pc:sldChg>
      <pc:sldChg chg="modNotesTx">
        <pc:chgData name="Doyle, Maggie - Division of Academic Program Standards" userId="ec05bd37-6ff4-4486-b69e-28175b6d77b4" providerId="ADAL" clId="{5EC6C48C-1190-4EBC-9400-31E3D52F3A2D}" dt="2020-08-17T17:53:37.994" v="9" actId="6549"/>
        <pc:sldMkLst>
          <pc:docMk/>
          <pc:sldMk cId="0" sldId="265"/>
        </pc:sldMkLst>
      </pc:sldChg>
      <pc:sldChg chg="modNotesTx">
        <pc:chgData name="Doyle, Maggie - Division of Academic Program Standards" userId="ec05bd37-6ff4-4486-b69e-28175b6d77b4" providerId="ADAL" clId="{5EC6C48C-1190-4EBC-9400-31E3D52F3A2D}" dt="2020-08-17T17:53:44.325" v="10" actId="6549"/>
        <pc:sldMkLst>
          <pc:docMk/>
          <pc:sldMk cId="0" sldId="266"/>
        </pc:sldMkLst>
      </pc:sldChg>
      <pc:sldChg chg="modNotesTx">
        <pc:chgData name="Doyle, Maggie - Division of Academic Program Standards" userId="ec05bd37-6ff4-4486-b69e-28175b6d77b4" providerId="ADAL" clId="{5EC6C48C-1190-4EBC-9400-31E3D52F3A2D}" dt="2020-08-17T17:53:53.864" v="11" actId="6549"/>
        <pc:sldMkLst>
          <pc:docMk/>
          <pc:sldMk cId="0" sldId="267"/>
        </pc:sldMkLst>
      </pc:sldChg>
      <pc:sldChg chg="modNotesTx">
        <pc:chgData name="Doyle, Maggie - Division of Academic Program Standards" userId="ec05bd37-6ff4-4486-b69e-28175b6d77b4" providerId="ADAL" clId="{5EC6C48C-1190-4EBC-9400-31E3D52F3A2D}" dt="2020-08-17T17:53:58.033" v="12" actId="6549"/>
        <pc:sldMkLst>
          <pc:docMk/>
          <pc:sldMk cId="0" sldId="268"/>
        </pc:sldMkLst>
      </pc:sldChg>
      <pc:sldChg chg="modNotesTx">
        <pc:chgData name="Doyle, Maggie - Division of Academic Program Standards" userId="ec05bd37-6ff4-4486-b69e-28175b6d77b4" providerId="ADAL" clId="{5EC6C48C-1190-4EBC-9400-31E3D52F3A2D}" dt="2020-08-17T17:54:05.391" v="13" actId="6549"/>
        <pc:sldMkLst>
          <pc:docMk/>
          <pc:sldMk cId="0" sldId="269"/>
        </pc:sldMkLst>
      </pc:sldChg>
      <pc:sldChg chg="modNotesTx">
        <pc:chgData name="Doyle, Maggie - Division of Academic Program Standards" userId="ec05bd37-6ff4-4486-b69e-28175b6d77b4" providerId="ADAL" clId="{5EC6C48C-1190-4EBC-9400-31E3D52F3A2D}" dt="2020-08-17T17:54:08.887" v="14" actId="6549"/>
        <pc:sldMkLst>
          <pc:docMk/>
          <pc:sldMk cId="0" sldId="270"/>
        </pc:sldMkLst>
      </pc:sldChg>
      <pc:sldChg chg="modNotesTx">
        <pc:chgData name="Doyle, Maggie - Division of Academic Program Standards" userId="ec05bd37-6ff4-4486-b69e-28175b6d77b4" providerId="ADAL" clId="{5EC6C48C-1190-4EBC-9400-31E3D52F3A2D}" dt="2020-08-17T17:54:13.315" v="15" actId="6549"/>
        <pc:sldMkLst>
          <pc:docMk/>
          <pc:sldMk cId="0" sldId="271"/>
        </pc:sldMkLst>
      </pc:sldChg>
      <pc:sldChg chg="modNotesTx">
        <pc:chgData name="Doyle, Maggie - Division of Academic Program Standards" userId="ec05bd37-6ff4-4486-b69e-28175b6d77b4" providerId="ADAL" clId="{5EC6C48C-1190-4EBC-9400-31E3D52F3A2D}" dt="2020-08-17T17:54:19.326" v="16" actId="6549"/>
        <pc:sldMkLst>
          <pc:docMk/>
          <pc:sldMk cId="0" sldId="272"/>
        </pc:sldMkLst>
      </pc:sldChg>
      <pc:sldChg chg="modNotesTx">
        <pc:chgData name="Doyle, Maggie - Division of Academic Program Standards" userId="ec05bd37-6ff4-4486-b69e-28175b6d77b4" providerId="ADAL" clId="{5EC6C48C-1190-4EBC-9400-31E3D52F3A2D}" dt="2020-08-17T17:54:22.725" v="17" actId="6549"/>
        <pc:sldMkLst>
          <pc:docMk/>
          <pc:sldMk cId="0" sldId="273"/>
        </pc:sldMkLst>
      </pc:sldChg>
      <pc:sldChg chg="modNotesTx">
        <pc:chgData name="Doyle, Maggie - Division of Academic Program Standards" userId="ec05bd37-6ff4-4486-b69e-28175b6d77b4" providerId="ADAL" clId="{5EC6C48C-1190-4EBC-9400-31E3D52F3A2D}" dt="2020-08-17T17:54:27.385" v="18" actId="6549"/>
        <pc:sldMkLst>
          <pc:docMk/>
          <pc:sldMk cId="0" sldId="274"/>
        </pc:sldMkLst>
      </pc:sldChg>
    </pc:docChg>
  </pc:docChgLst>
  <pc:docChgLst>
    <pc:chgData name="Doyle, Maggie - Division of Academic Program Standards" userId="ec05bd37-6ff4-4486-b69e-28175b6d77b4" providerId="ADAL" clId="{156FB832-8794-444C-A40F-00E8E15342C7}"/>
    <pc:docChg chg="undo custSel modSld">
      <pc:chgData name="Doyle, Maggie - Division of Academic Program Standards" userId="ec05bd37-6ff4-4486-b69e-28175b6d77b4" providerId="ADAL" clId="{156FB832-8794-444C-A40F-00E8E15342C7}" dt="2020-07-30T15:25:20.556" v="2108" actId="1076"/>
      <pc:docMkLst>
        <pc:docMk/>
      </pc:docMkLst>
      <pc:sldChg chg="addSp modSp">
        <pc:chgData name="Doyle, Maggie - Division of Academic Program Standards" userId="ec05bd37-6ff4-4486-b69e-28175b6d77b4" providerId="ADAL" clId="{156FB832-8794-444C-A40F-00E8E15342C7}" dt="2020-07-30T14:12:38.437" v="2100"/>
        <pc:sldMkLst>
          <pc:docMk/>
          <pc:sldMk cId="0" sldId="256"/>
        </pc:sldMkLst>
        <pc:spChg chg="add mod">
          <ac:chgData name="Doyle, Maggie - Division of Academic Program Standards" userId="ec05bd37-6ff4-4486-b69e-28175b6d77b4" providerId="ADAL" clId="{156FB832-8794-444C-A40F-00E8E15342C7}" dt="2020-07-22T19:26:50.841" v="1979" actId="14430"/>
          <ac:spMkLst>
            <pc:docMk/>
            <pc:sldMk cId="0" sldId="256"/>
            <ac:spMk id="2" creationId="{75FA02A2-5276-4BE8-B7EA-6809171F52AF}"/>
          </ac:spMkLst>
        </pc:spChg>
        <pc:spChg chg="mod">
          <ac:chgData name="Doyle, Maggie - Division of Academic Program Standards" userId="ec05bd37-6ff4-4486-b69e-28175b6d77b4" providerId="ADAL" clId="{156FB832-8794-444C-A40F-00E8E15342C7}" dt="2020-07-22T19:14:42.577" v="1" actId="962"/>
          <ac:spMkLst>
            <pc:docMk/>
            <pc:sldMk cId="0" sldId="256"/>
            <ac:spMk id="278" creationId="{00000000-0000-0000-0000-000000000000}"/>
          </ac:spMkLst>
        </pc:spChg>
        <pc:picChg chg="add">
          <ac:chgData name="Doyle, Maggie - Division of Academic Program Standards" userId="ec05bd37-6ff4-4486-b69e-28175b6d77b4" providerId="ADAL" clId="{156FB832-8794-444C-A40F-00E8E15342C7}" dt="2020-07-30T14:12:38.437" v="2100"/>
          <ac:picMkLst>
            <pc:docMk/>
            <pc:sldMk cId="0" sldId="256"/>
            <ac:picMk id="8" creationId="{697CE1A3-F40E-4AC8-A1B7-CE3AA2FA3EB8}"/>
          </ac:picMkLst>
        </pc:picChg>
        <pc:picChg chg="mod">
          <ac:chgData name="Doyle, Maggie - Division of Academic Program Standards" userId="ec05bd37-6ff4-4486-b69e-28175b6d77b4" providerId="ADAL" clId="{156FB832-8794-444C-A40F-00E8E15342C7}" dt="2020-07-22T19:14:40.206" v="0" actId="962"/>
          <ac:picMkLst>
            <pc:docMk/>
            <pc:sldMk cId="0" sldId="256"/>
            <ac:picMk id="277" creationId="{00000000-0000-0000-0000-000000000000}"/>
          </ac:picMkLst>
        </pc:picChg>
        <pc:picChg chg="mod">
          <ac:chgData name="Doyle, Maggie - Division of Academic Program Standards" userId="ec05bd37-6ff4-4486-b69e-28175b6d77b4" providerId="ADAL" clId="{156FB832-8794-444C-A40F-00E8E15342C7}" dt="2020-07-22T19:14:45.327" v="2" actId="962"/>
          <ac:picMkLst>
            <pc:docMk/>
            <pc:sldMk cId="0" sldId="256"/>
            <ac:picMk id="279" creationId="{00000000-0000-0000-0000-000000000000}"/>
          </ac:picMkLst>
        </pc:picChg>
        <pc:picChg chg="mod">
          <ac:chgData name="Doyle, Maggie - Division of Academic Program Standards" userId="ec05bd37-6ff4-4486-b69e-28175b6d77b4" providerId="ADAL" clId="{156FB832-8794-444C-A40F-00E8E15342C7}" dt="2020-07-22T19:14:52.566" v="46" actId="962"/>
          <ac:picMkLst>
            <pc:docMk/>
            <pc:sldMk cId="0" sldId="256"/>
            <ac:picMk id="280" creationId="{00000000-0000-0000-0000-000000000000}"/>
          </ac:picMkLst>
        </pc:picChg>
      </pc:sldChg>
      <pc:sldChg chg="addSp modSp">
        <pc:chgData name="Doyle, Maggie - Division of Academic Program Standards" userId="ec05bd37-6ff4-4486-b69e-28175b6d77b4" providerId="ADAL" clId="{156FB832-8794-444C-A40F-00E8E15342C7}" dt="2020-07-30T14:11:21.316" v="2076"/>
        <pc:sldMkLst>
          <pc:docMk/>
          <pc:sldMk cId="0" sldId="257"/>
        </pc:sldMkLst>
        <pc:spChg chg="add mod">
          <ac:chgData name="Doyle, Maggie - Division of Academic Program Standards" userId="ec05bd37-6ff4-4486-b69e-28175b6d77b4" providerId="ADAL" clId="{156FB832-8794-444C-A40F-00E8E15342C7}" dt="2020-07-22T19:27:00.735" v="2002" actId="14430"/>
          <ac:spMkLst>
            <pc:docMk/>
            <pc:sldMk cId="0" sldId="257"/>
            <ac:spMk id="2" creationId="{770E6E01-50FC-4827-8CCA-F1167B059FE9}"/>
          </ac:spMkLst>
        </pc:spChg>
        <pc:spChg chg="mod">
          <ac:chgData name="Doyle, Maggie - Division of Academic Program Standards" userId="ec05bd37-6ff4-4486-b69e-28175b6d77b4" providerId="ADAL" clId="{156FB832-8794-444C-A40F-00E8E15342C7}" dt="2020-07-22T19:25:16.122" v="1959" actId="962"/>
          <ac:spMkLst>
            <pc:docMk/>
            <pc:sldMk cId="0" sldId="257"/>
            <ac:spMk id="290" creationId="{00000000-0000-0000-0000-000000000000}"/>
          </ac:spMkLst>
        </pc:spChg>
        <pc:spChg chg="mod">
          <ac:chgData name="Doyle, Maggie - Division of Academic Program Standards" userId="ec05bd37-6ff4-4486-b69e-28175b6d77b4" providerId="ADAL" clId="{156FB832-8794-444C-A40F-00E8E15342C7}" dt="2020-07-22T19:24:50.079" v="1733" actId="962"/>
          <ac:spMkLst>
            <pc:docMk/>
            <pc:sldMk cId="0" sldId="257"/>
            <ac:spMk id="291" creationId="{00000000-0000-0000-0000-000000000000}"/>
          </ac:spMkLst>
        </pc:spChg>
        <pc:graphicFrameChg chg="mod modGraphic">
          <ac:chgData name="Doyle, Maggie - Division of Academic Program Standards" userId="ec05bd37-6ff4-4486-b69e-28175b6d77b4" providerId="ADAL" clId="{156FB832-8794-444C-A40F-00E8E15342C7}" dt="2020-07-22T19:25:24.048" v="1960" actId="13238"/>
          <ac:graphicFrameMkLst>
            <pc:docMk/>
            <pc:sldMk cId="0" sldId="257"/>
            <ac:graphicFrameMk id="289" creationId="{00000000-0000-0000-0000-000000000000}"/>
          </ac:graphicFrameMkLst>
        </pc:graphicFrameChg>
        <pc:picChg chg="add">
          <ac:chgData name="Doyle, Maggie - Division of Academic Program Standards" userId="ec05bd37-6ff4-4486-b69e-28175b6d77b4" providerId="ADAL" clId="{156FB832-8794-444C-A40F-00E8E15342C7}" dt="2020-07-30T14:11:21.316" v="2076"/>
          <ac:picMkLst>
            <pc:docMk/>
            <pc:sldMk cId="0" sldId="257"/>
            <ac:picMk id="9" creationId="{3C396BF6-C3AF-4FBB-BCA2-6784C3C0FB7E}"/>
          </ac:picMkLst>
        </pc:picChg>
      </pc:sldChg>
      <pc:sldChg chg="addSp modSp">
        <pc:chgData name="Doyle, Maggie - Division of Academic Program Standards" userId="ec05bd37-6ff4-4486-b69e-28175b6d77b4" providerId="ADAL" clId="{156FB832-8794-444C-A40F-00E8E15342C7}" dt="2020-07-30T14:12:40.542" v="2101"/>
        <pc:sldMkLst>
          <pc:docMk/>
          <pc:sldMk cId="0" sldId="258"/>
        </pc:sldMkLst>
        <pc:spChg chg="add mod">
          <ac:chgData name="Doyle, Maggie - Division of Academic Program Standards" userId="ec05bd37-6ff4-4486-b69e-28175b6d77b4" providerId="ADAL" clId="{156FB832-8794-444C-A40F-00E8E15342C7}" dt="2020-07-22T19:27:08.209" v="2008" actId="14430"/>
          <ac:spMkLst>
            <pc:docMk/>
            <pc:sldMk cId="0" sldId="258"/>
            <ac:spMk id="2" creationId="{221A2059-0ADA-4573-A812-F12851B1A8E5}"/>
          </ac:spMkLst>
        </pc:spChg>
        <pc:spChg chg="mod">
          <ac:chgData name="Doyle, Maggie - Division of Academic Program Standards" userId="ec05bd37-6ff4-4486-b69e-28175b6d77b4" providerId="ADAL" clId="{156FB832-8794-444C-A40F-00E8E15342C7}" dt="2020-07-22T19:23:12.959" v="1149" actId="962"/>
          <ac:spMkLst>
            <pc:docMk/>
            <pc:sldMk cId="0" sldId="258"/>
            <ac:spMk id="298" creationId="{00000000-0000-0000-0000-000000000000}"/>
          </ac:spMkLst>
        </pc:spChg>
        <pc:picChg chg="add">
          <ac:chgData name="Doyle, Maggie - Division of Academic Program Standards" userId="ec05bd37-6ff4-4486-b69e-28175b6d77b4" providerId="ADAL" clId="{156FB832-8794-444C-A40F-00E8E15342C7}" dt="2020-07-30T14:12:40.542" v="2101"/>
          <ac:picMkLst>
            <pc:docMk/>
            <pc:sldMk cId="0" sldId="258"/>
            <ac:picMk id="9" creationId="{9E4CEBCF-DB00-4728-B4E8-D08DB0A5A06C}"/>
          </ac:picMkLst>
        </pc:picChg>
        <pc:picChg chg="mod">
          <ac:chgData name="Doyle, Maggie - Division of Academic Program Standards" userId="ec05bd37-6ff4-4486-b69e-28175b6d77b4" providerId="ADAL" clId="{156FB832-8794-444C-A40F-00E8E15342C7}" dt="2020-07-22T19:23:15.268" v="1150" actId="962"/>
          <ac:picMkLst>
            <pc:docMk/>
            <pc:sldMk cId="0" sldId="258"/>
            <ac:picMk id="297" creationId="{00000000-0000-0000-0000-000000000000}"/>
          </ac:picMkLst>
        </pc:picChg>
        <pc:picChg chg="mod">
          <ac:chgData name="Doyle, Maggie - Division of Academic Program Standards" userId="ec05bd37-6ff4-4486-b69e-28175b6d77b4" providerId="ADAL" clId="{156FB832-8794-444C-A40F-00E8E15342C7}" dt="2020-07-22T19:23:10.088" v="1148" actId="962"/>
          <ac:picMkLst>
            <pc:docMk/>
            <pc:sldMk cId="0" sldId="258"/>
            <ac:picMk id="300" creationId="{00000000-0000-0000-0000-000000000000}"/>
          </ac:picMkLst>
        </pc:picChg>
        <pc:picChg chg="mod">
          <ac:chgData name="Doyle, Maggie - Division of Academic Program Standards" userId="ec05bd37-6ff4-4486-b69e-28175b6d77b4" providerId="ADAL" clId="{156FB832-8794-444C-A40F-00E8E15342C7}" dt="2020-07-22T19:23:06.227" v="1147" actId="962"/>
          <ac:picMkLst>
            <pc:docMk/>
            <pc:sldMk cId="0" sldId="258"/>
            <ac:picMk id="301" creationId="{00000000-0000-0000-0000-000000000000}"/>
          </ac:picMkLst>
        </pc:picChg>
      </pc:sldChg>
      <pc:sldChg chg="addSp modSp">
        <pc:chgData name="Doyle, Maggie - Division of Academic Program Standards" userId="ec05bd37-6ff4-4486-b69e-28175b6d77b4" providerId="ADAL" clId="{156FB832-8794-444C-A40F-00E8E15342C7}" dt="2020-07-30T14:11:23.749" v="2077"/>
        <pc:sldMkLst>
          <pc:docMk/>
          <pc:sldMk cId="0" sldId="259"/>
        </pc:sldMkLst>
        <pc:spChg chg="mod">
          <ac:chgData name="Doyle, Maggie - Division of Academic Program Standards" userId="ec05bd37-6ff4-4486-b69e-28175b6d77b4" providerId="ADAL" clId="{156FB832-8794-444C-A40F-00E8E15342C7}" dt="2020-07-22T19:28:14.072" v="2075" actId="20577"/>
          <ac:spMkLst>
            <pc:docMk/>
            <pc:sldMk cId="0" sldId="259"/>
            <ac:spMk id="310" creationId="{00000000-0000-0000-0000-000000000000}"/>
          </ac:spMkLst>
        </pc:spChg>
        <pc:picChg chg="add">
          <ac:chgData name="Doyle, Maggie - Division of Academic Program Standards" userId="ec05bd37-6ff4-4486-b69e-28175b6d77b4" providerId="ADAL" clId="{156FB832-8794-444C-A40F-00E8E15342C7}" dt="2020-07-30T14:11:23.749" v="2077"/>
          <ac:picMkLst>
            <pc:docMk/>
            <pc:sldMk cId="0" sldId="259"/>
            <ac:picMk id="7" creationId="{DD26BC7B-7F7C-462A-9BA2-ADB206B45222}"/>
          </ac:picMkLst>
        </pc:picChg>
      </pc:sldChg>
      <pc:sldChg chg="addSp delSp modSp">
        <pc:chgData name="Doyle, Maggie - Division of Academic Program Standards" userId="ec05bd37-6ff4-4486-b69e-28175b6d77b4" providerId="ADAL" clId="{156FB832-8794-444C-A40F-00E8E15342C7}" dt="2020-07-30T14:12:42.280" v="2102"/>
        <pc:sldMkLst>
          <pc:docMk/>
          <pc:sldMk cId="0" sldId="260"/>
        </pc:sldMkLst>
        <pc:spChg chg="mod">
          <ac:chgData name="Doyle, Maggie - Division of Academic Program Standards" userId="ec05bd37-6ff4-4486-b69e-28175b6d77b4" providerId="ADAL" clId="{156FB832-8794-444C-A40F-00E8E15342C7}" dt="2020-07-22T19:22:57.824" v="1102" actId="962"/>
          <ac:spMkLst>
            <pc:docMk/>
            <pc:sldMk cId="0" sldId="260"/>
            <ac:spMk id="318" creationId="{00000000-0000-0000-0000-000000000000}"/>
          </ac:spMkLst>
        </pc:spChg>
        <pc:spChg chg="del">
          <ac:chgData name="Doyle, Maggie - Division of Academic Program Standards" userId="ec05bd37-6ff4-4486-b69e-28175b6d77b4" providerId="ADAL" clId="{156FB832-8794-444C-A40F-00E8E15342C7}" dt="2020-07-22T19:22:53.975" v="1101" actId="478"/>
          <ac:spMkLst>
            <pc:docMk/>
            <pc:sldMk cId="0" sldId="260"/>
            <ac:spMk id="319" creationId="{00000000-0000-0000-0000-000000000000}"/>
          </ac:spMkLst>
        </pc:spChg>
        <pc:picChg chg="add">
          <ac:chgData name="Doyle, Maggie - Division of Academic Program Standards" userId="ec05bd37-6ff4-4486-b69e-28175b6d77b4" providerId="ADAL" clId="{156FB832-8794-444C-A40F-00E8E15342C7}" dt="2020-07-30T14:12:42.280" v="2102"/>
          <ac:picMkLst>
            <pc:docMk/>
            <pc:sldMk cId="0" sldId="260"/>
            <ac:picMk id="9" creationId="{83A35DFF-8817-4780-AAEE-5E1BF01822FE}"/>
          </ac:picMkLst>
        </pc:picChg>
        <pc:picChg chg="mod">
          <ac:chgData name="Doyle, Maggie - Division of Academic Program Standards" userId="ec05bd37-6ff4-4486-b69e-28175b6d77b4" providerId="ADAL" clId="{156FB832-8794-444C-A40F-00E8E15342C7}" dt="2020-07-22T19:23:00.219" v="1103" actId="962"/>
          <ac:picMkLst>
            <pc:docMk/>
            <pc:sldMk cId="0" sldId="260"/>
            <ac:picMk id="317" creationId="{00000000-0000-0000-0000-000000000000}"/>
          </ac:picMkLst>
        </pc:picChg>
        <pc:picChg chg="mod">
          <ac:chgData name="Doyle, Maggie - Division of Academic Program Standards" userId="ec05bd37-6ff4-4486-b69e-28175b6d77b4" providerId="ADAL" clId="{156FB832-8794-444C-A40F-00E8E15342C7}" dt="2020-07-22T19:22:34.535" v="1100" actId="962"/>
          <ac:picMkLst>
            <pc:docMk/>
            <pc:sldMk cId="0" sldId="260"/>
            <ac:picMk id="323" creationId="{00000000-0000-0000-0000-000000000000}"/>
          </ac:picMkLst>
        </pc:picChg>
      </pc:sldChg>
      <pc:sldChg chg="addSp modSp">
        <pc:chgData name="Doyle, Maggie - Division of Academic Program Standards" userId="ec05bd37-6ff4-4486-b69e-28175b6d77b4" providerId="ADAL" clId="{156FB832-8794-444C-A40F-00E8E15342C7}" dt="2020-07-30T14:11:28.331" v="2078"/>
        <pc:sldMkLst>
          <pc:docMk/>
          <pc:sldMk cId="0" sldId="261"/>
        </pc:sldMkLst>
        <pc:spChg chg="mod">
          <ac:chgData name="Doyle, Maggie - Division of Academic Program Standards" userId="ec05bd37-6ff4-4486-b69e-28175b6d77b4" providerId="ADAL" clId="{156FB832-8794-444C-A40F-00E8E15342C7}" dt="2020-07-22T19:22:28.342" v="1056" actId="962"/>
          <ac:spMkLst>
            <pc:docMk/>
            <pc:sldMk cId="0" sldId="261"/>
            <ac:spMk id="332" creationId="{00000000-0000-0000-0000-000000000000}"/>
          </ac:spMkLst>
        </pc:spChg>
        <pc:picChg chg="add">
          <ac:chgData name="Doyle, Maggie - Division of Academic Program Standards" userId="ec05bd37-6ff4-4486-b69e-28175b6d77b4" providerId="ADAL" clId="{156FB832-8794-444C-A40F-00E8E15342C7}" dt="2020-07-30T14:11:28.331" v="2078"/>
          <ac:picMkLst>
            <pc:docMk/>
            <pc:sldMk cId="0" sldId="261"/>
            <ac:picMk id="8" creationId="{3C738E09-9084-4736-88D4-3B282DF25BE5}"/>
          </ac:picMkLst>
        </pc:picChg>
      </pc:sldChg>
      <pc:sldChg chg="addSp">
        <pc:chgData name="Doyle, Maggie - Division of Academic Program Standards" userId="ec05bd37-6ff4-4486-b69e-28175b6d77b4" providerId="ADAL" clId="{156FB832-8794-444C-A40F-00E8E15342C7}" dt="2020-07-30T14:11:33.546" v="2079"/>
        <pc:sldMkLst>
          <pc:docMk/>
          <pc:sldMk cId="0" sldId="262"/>
        </pc:sldMkLst>
        <pc:picChg chg="add">
          <ac:chgData name="Doyle, Maggie - Division of Academic Program Standards" userId="ec05bd37-6ff4-4486-b69e-28175b6d77b4" providerId="ADAL" clId="{156FB832-8794-444C-A40F-00E8E15342C7}" dt="2020-07-30T14:11:33.546" v="2079"/>
          <ac:picMkLst>
            <pc:docMk/>
            <pc:sldMk cId="0" sldId="262"/>
            <ac:picMk id="6" creationId="{AC43AF99-AE75-4193-B6D3-D4D27FBA4E75}"/>
          </ac:picMkLst>
        </pc:picChg>
      </pc:sldChg>
      <pc:sldChg chg="addSp">
        <pc:chgData name="Doyle, Maggie - Division of Academic Program Standards" userId="ec05bd37-6ff4-4486-b69e-28175b6d77b4" providerId="ADAL" clId="{156FB832-8794-444C-A40F-00E8E15342C7}" dt="2020-07-30T14:11:35.060" v="2080"/>
        <pc:sldMkLst>
          <pc:docMk/>
          <pc:sldMk cId="0" sldId="263"/>
        </pc:sldMkLst>
        <pc:picChg chg="add">
          <ac:chgData name="Doyle, Maggie - Division of Academic Program Standards" userId="ec05bd37-6ff4-4486-b69e-28175b6d77b4" providerId="ADAL" clId="{156FB832-8794-444C-A40F-00E8E15342C7}" dt="2020-07-30T14:11:35.060" v="2080"/>
          <ac:picMkLst>
            <pc:docMk/>
            <pc:sldMk cId="0" sldId="263"/>
            <ac:picMk id="6" creationId="{66643873-FB7E-4C28-B50A-8880706F41DB}"/>
          </ac:picMkLst>
        </pc:picChg>
      </pc:sldChg>
      <pc:sldChg chg="addSp modSp">
        <pc:chgData name="Doyle, Maggie - Division of Academic Program Standards" userId="ec05bd37-6ff4-4486-b69e-28175b6d77b4" providerId="ADAL" clId="{156FB832-8794-444C-A40F-00E8E15342C7}" dt="2020-07-30T14:11:36.613" v="2081"/>
        <pc:sldMkLst>
          <pc:docMk/>
          <pc:sldMk cId="0" sldId="264"/>
        </pc:sldMkLst>
        <pc:picChg chg="add">
          <ac:chgData name="Doyle, Maggie - Division of Academic Program Standards" userId="ec05bd37-6ff4-4486-b69e-28175b6d77b4" providerId="ADAL" clId="{156FB832-8794-444C-A40F-00E8E15342C7}" dt="2020-07-30T14:11:36.613" v="2081"/>
          <ac:picMkLst>
            <pc:docMk/>
            <pc:sldMk cId="0" sldId="264"/>
            <ac:picMk id="7" creationId="{02938E5B-01B2-4DC9-BB89-9CE9A85958D5}"/>
          </ac:picMkLst>
        </pc:picChg>
        <pc:picChg chg="mod">
          <ac:chgData name="Doyle, Maggie - Division of Academic Program Standards" userId="ec05bd37-6ff4-4486-b69e-28175b6d77b4" providerId="ADAL" clId="{156FB832-8794-444C-A40F-00E8E15342C7}" dt="2020-07-22T19:22:22.478" v="1055" actId="962"/>
          <ac:picMkLst>
            <pc:docMk/>
            <pc:sldMk cId="0" sldId="264"/>
            <ac:picMk id="357" creationId="{00000000-0000-0000-0000-000000000000}"/>
          </ac:picMkLst>
        </pc:picChg>
        <pc:picChg chg="mod">
          <ac:chgData name="Doyle, Maggie - Division of Academic Program Standards" userId="ec05bd37-6ff4-4486-b69e-28175b6d77b4" providerId="ADAL" clId="{156FB832-8794-444C-A40F-00E8E15342C7}" dt="2020-07-22T19:22:14.902" v="1053" actId="962"/>
          <ac:picMkLst>
            <pc:docMk/>
            <pc:sldMk cId="0" sldId="264"/>
            <ac:picMk id="358" creationId="{00000000-0000-0000-0000-000000000000}"/>
          </ac:picMkLst>
        </pc:picChg>
      </pc:sldChg>
      <pc:sldChg chg="addSp modSp">
        <pc:chgData name="Doyle, Maggie - Division of Academic Program Standards" userId="ec05bd37-6ff4-4486-b69e-28175b6d77b4" providerId="ADAL" clId="{156FB832-8794-444C-A40F-00E8E15342C7}" dt="2020-07-30T15:25:20.556" v="2108" actId="1076"/>
        <pc:sldMkLst>
          <pc:docMk/>
          <pc:sldMk cId="0" sldId="265"/>
        </pc:sldMkLst>
        <pc:spChg chg="mod">
          <ac:chgData name="Doyle, Maggie - Division of Academic Program Standards" userId="ec05bd37-6ff4-4486-b69e-28175b6d77b4" providerId="ADAL" clId="{156FB832-8794-444C-A40F-00E8E15342C7}" dt="2020-07-30T15:25:20.556" v="2108" actId="1076"/>
          <ac:spMkLst>
            <pc:docMk/>
            <pc:sldMk cId="0" sldId="265"/>
            <ac:spMk id="366" creationId="{00000000-0000-0000-0000-000000000000}"/>
          </ac:spMkLst>
        </pc:spChg>
        <pc:spChg chg="mod">
          <ac:chgData name="Doyle, Maggie - Division of Academic Program Standards" userId="ec05bd37-6ff4-4486-b69e-28175b6d77b4" providerId="ADAL" clId="{156FB832-8794-444C-A40F-00E8E15342C7}" dt="2020-07-22T19:28:01.771" v="2070" actId="1076"/>
          <ac:spMkLst>
            <pc:docMk/>
            <pc:sldMk cId="0" sldId="265"/>
            <ac:spMk id="367" creationId="{00000000-0000-0000-0000-000000000000}"/>
          </ac:spMkLst>
        </pc:spChg>
        <pc:spChg chg="mod">
          <ac:chgData name="Doyle, Maggie - Division of Academic Program Standards" userId="ec05bd37-6ff4-4486-b69e-28175b6d77b4" providerId="ADAL" clId="{156FB832-8794-444C-A40F-00E8E15342C7}" dt="2020-07-22T19:27:56.021" v="2069" actId="1076"/>
          <ac:spMkLst>
            <pc:docMk/>
            <pc:sldMk cId="0" sldId="265"/>
            <ac:spMk id="368" creationId="{00000000-0000-0000-0000-000000000000}"/>
          </ac:spMkLst>
        </pc:spChg>
        <pc:picChg chg="add">
          <ac:chgData name="Doyle, Maggie - Division of Academic Program Standards" userId="ec05bd37-6ff4-4486-b69e-28175b6d77b4" providerId="ADAL" clId="{156FB832-8794-444C-A40F-00E8E15342C7}" dt="2020-07-30T14:11:38.113" v="2082"/>
          <ac:picMkLst>
            <pc:docMk/>
            <pc:sldMk cId="0" sldId="265"/>
            <ac:picMk id="8" creationId="{1010364A-65B9-408B-99D9-D21A97B89A4B}"/>
          </ac:picMkLst>
        </pc:picChg>
      </pc:sldChg>
      <pc:sldChg chg="addSp modSp">
        <pc:chgData name="Doyle, Maggie - Division of Academic Program Standards" userId="ec05bd37-6ff4-4486-b69e-28175b6d77b4" providerId="ADAL" clId="{156FB832-8794-444C-A40F-00E8E15342C7}" dt="2020-07-30T14:11:40.377" v="2083"/>
        <pc:sldMkLst>
          <pc:docMk/>
          <pc:sldMk cId="0" sldId="266"/>
        </pc:sldMkLst>
        <pc:picChg chg="add">
          <ac:chgData name="Doyle, Maggie - Division of Academic Program Standards" userId="ec05bd37-6ff4-4486-b69e-28175b6d77b4" providerId="ADAL" clId="{156FB832-8794-444C-A40F-00E8E15342C7}" dt="2020-07-30T14:11:40.377" v="2083"/>
          <ac:picMkLst>
            <pc:docMk/>
            <pc:sldMk cId="0" sldId="266"/>
            <ac:picMk id="7" creationId="{BDC7D2D2-8160-4908-8354-0B17C5749116}"/>
          </ac:picMkLst>
        </pc:picChg>
        <pc:picChg chg="mod">
          <ac:chgData name="Doyle, Maggie - Division of Academic Program Standards" userId="ec05bd37-6ff4-4486-b69e-28175b6d77b4" providerId="ADAL" clId="{156FB832-8794-444C-A40F-00E8E15342C7}" dt="2020-07-22T19:19:43.329" v="517" actId="962"/>
          <ac:picMkLst>
            <pc:docMk/>
            <pc:sldMk cId="0" sldId="266"/>
            <ac:picMk id="376" creationId="{00000000-0000-0000-0000-000000000000}"/>
          </ac:picMkLst>
        </pc:picChg>
        <pc:picChg chg="mod">
          <ac:chgData name="Doyle, Maggie - Division of Academic Program Standards" userId="ec05bd37-6ff4-4486-b69e-28175b6d77b4" providerId="ADAL" clId="{156FB832-8794-444C-A40F-00E8E15342C7}" dt="2020-07-22T19:18:42.287" v="343" actId="962"/>
          <ac:picMkLst>
            <pc:docMk/>
            <pc:sldMk cId="0" sldId="266"/>
            <ac:picMk id="378" creationId="{00000000-0000-0000-0000-000000000000}"/>
          </ac:picMkLst>
        </pc:picChg>
      </pc:sldChg>
      <pc:sldChg chg="addSp">
        <pc:chgData name="Doyle, Maggie - Division of Academic Program Standards" userId="ec05bd37-6ff4-4486-b69e-28175b6d77b4" providerId="ADAL" clId="{156FB832-8794-444C-A40F-00E8E15342C7}" dt="2020-07-30T14:11:41.944" v="2084"/>
        <pc:sldMkLst>
          <pc:docMk/>
          <pc:sldMk cId="0" sldId="267"/>
        </pc:sldMkLst>
        <pc:picChg chg="add">
          <ac:chgData name="Doyle, Maggie - Division of Academic Program Standards" userId="ec05bd37-6ff4-4486-b69e-28175b6d77b4" providerId="ADAL" clId="{156FB832-8794-444C-A40F-00E8E15342C7}" dt="2020-07-30T14:11:41.944" v="2084"/>
          <ac:picMkLst>
            <pc:docMk/>
            <pc:sldMk cId="0" sldId="267"/>
            <ac:picMk id="7" creationId="{37CF593E-0C12-4E6F-B70D-741C2B662C0E}"/>
          </ac:picMkLst>
        </pc:picChg>
      </pc:sldChg>
      <pc:sldChg chg="addSp">
        <pc:chgData name="Doyle, Maggie - Division of Academic Program Standards" userId="ec05bd37-6ff4-4486-b69e-28175b6d77b4" providerId="ADAL" clId="{156FB832-8794-444C-A40F-00E8E15342C7}" dt="2020-07-30T14:11:44.285" v="2085"/>
        <pc:sldMkLst>
          <pc:docMk/>
          <pc:sldMk cId="0" sldId="268"/>
        </pc:sldMkLst>
        <pc:picChg chg="add">
          <ac:chgData name="Doyle, Maggie - Division of Academic Program Standards" userId="ec05bd37-6ff4-4486-b69e-28175b6d77b4" providerId="ADAL" clId="{156FB832-8794-444C-A40F-00E8E15342C7}" dt="2020-07-30T14:11:44.285" v="2085"/>
          <ac:picMkLst>
            <pc:docMk/>
            <pc:sldMk cId="0" sldId="268"/>
            <ac:picMk id="8" creationId="{32793CD2-A431-40D5-8F66-09072CC7FE96}"/>
          </ac:picMkLst>
        </pc:picChg>
      </pc:sldChg>
      <pc:sldChg chg="addSp">
        <pc:chgData name="Doyle, Maggie - Division of Academic Program Standards" userId="ec05bd37-6ff4-4486-b69e-28175b6d77b4" providerId="ADAL" clId="{156FB832-8794-444C-A40F-00E8E15342C7}" dt="2020-07-30T14:11:45.708" v="2086"/>
        <pc:sldMkLst>
          <pc:docMk/>
          <pc:sldMk cId="0" sldId="269"/>
        </pc:sldMkLst>
        <pc:picChg chg="add">
          <ac:chgData name="Doyle, Maggie - Division of Academic Program Standards" userId="ec05bd37-6ff4-4486-b69e-28175b6d77b4" providerId="ADAL" clId="{156FB832-8794-444C-A40F-00E8E15342C7}" dt="2020-07-30T14:11:45.708" v="2086"/>
          <ac:picMkLst>
            <pc:docMk/>
            <pc:sldMk cId="0" sldId="269"/>
            <ac:picMk id="6" creationId="{59D8069B-797C-4795-A128-FFFEE34C62C1}"/>
          </ac:picMkLst>
        </pc:picChg>
      </pc:sldChg>
      <pc:sldChg chg="addSp">
        <pc:chgData name="Doyle, Maggie - Division of Academic Program Standards" userId="ec05bd37-6ff4-4486-b69e-28175b6d77b4" providerId="ADAL" clId="{156FB832-8794-444C-A40F-00E8E15342C7}" dt="2020-07-30T14:11:47.547" v="2087"/>
        <pc:sldMkLst>
          <pc:docMk/>
          <pc:sldMk cId="0" sldId="270"/>
        </pc:sldMkLst>
        <pc:picChg chg="add">
          <ac:chgData name="Doyle, Maggie - Division of Academic Program Standards" userId="ec05bd37-6ff4-4486-b69e-28175b6d77b4" providerId="ADAL" clId="{156FB832-8794-444C-A40F-00E8E15342C7}" dt="2020-07-30T14:11:47.547" v="2087"/>
          <ac:picMkLst>
            <pc:docMk/>
            <pc:sldMk cId="0" sldId="270"/>
            <ac:picMk id="6" creationId="{FEAA14CD-89C2-4BD6-ACA4-5014867FAEEA}"/>
          </ac:picMkLst>
        </pc:picChg>
      </pc:sldChg>
      <pc:sldChg chg="addSp delSp modSp">
        <pc:chgData name="Doyle, Maggie - Division of Academic Program Standards" userId="ec05bd37-6ff4-4486-b69e-28175b6d77b4" providerId="ADAL" clId="{156FB832-8794-444C-A40F-00E8E15342C7}" dt="2020-07-30T15:19:40.067" v="2107" actId="1076"/>
        <pc:sldMkLst>
          <pc:docMk/>
          <pc:sldMk cId="0" sldId="271"/>
        </pc:sldMkLst>
        <pc:spChg chg="add mod">
          <ac:chgData name="Doyle, Maggie - Division of Academic Program Standards" userId="ec05bd37-6ff4-4486-b69e-28175b6d77b4" providerId="ADAL" clId="{156FB832-8794-444C-A40F-00E8E15342C7}" dt="2020-07-22T19:27:20.444" v="2029" actId="14430"/>
          <ac:spMkLst>
            <pc:docMk/>
            <pc:sldMk cId="0" sldId="271"/>
            <ac:spMk id="2" creationId="{0B53988C-1376-46CE-8906-BF9CDC9FE043}"/>
          </ac:spMkLst>
        </pc:spChg>
        <pc:spChg chg="mod">
          <ac:chgData name="Doyle, Maggie - Division of Academic Program Standards" userId="ec05bd37-6ff4-4486-b69e-28175b6d77b4" providerId="ADAL" clId="{156FB832-8794-444C-A40F-00E8E15342C7}" dt="2020-07-30T15:19:40.067" v="2107" actId="1076"/>
          <ac:spMkLst>
            <pc:docMk/>
            <pc:sldMk cId="0" sldId="271"/>
            <ac:spMk id="420" creationId="{00000000-0000-0000-0000-000000000000}"/>
          </ac:spMkLst>
        </pc:spChg>
        <pc:spChg chg="del">
          <ac:chgData name="Doyle, Maggie - Division of Academic Program Standards" userId="ec05bd37-6ff4-4486-b69e-28175b6d77b4" providerId="ADAL" clId="{156FB832-8794-444C-A40F-00E8E15342C7}" dt="2020-07-22T19:15:28.216" v="56" actId="478"/>
          <ac:spMkLst>
            <pc:docMk/>
            <pc:sldMk cId="0" sldId="271"/>
            <ac:spMk id="421" creationId="{00000000-0000-0000-0000-000000000000}"/>
          </ac:spMkLst>
        </pc:spChg>
        <pc:spChg chg="mod">
          <ac:chgData name="Doyle, Maggie - Division of Academic Program Standards" userId="ec05bd37-6ff4-4486-b69e-28175b6d77b4" providerId="ADAL" clId="{156FB832-8794-444C-A40F-00E8E15342C7}" dt="2020-07-30T14:13:00.276" v="2104" actId="20577"/>
          <ac:spMkLst>
            <pc:docMk/>
            <pc:sldMk cId="0" sldId="271"/>
            <ac:spMk id="423" creationId="{00000000-0000-0000-0000-000000000000}"/>
          </ac:spMkLst>
        </pc:spChg>
        <pc:spChg chg="mod">
          <ac:chgData name="Doyle, Maggie - Division of Academic Program Standards" userId="ec05bd37-6ff4-4486-b69e-28175b6d77b4" providerId="ADAL" clId="{156FB832-8794-444C-A40F-00E8E15342C7}" dt="2020-07-30T14:13:05.495" v="2105" actId="20577"/>
          <ac:spMkLst>
            <pc:docMk/>
            <pc:sldMk cId="0" sldId="271"/>
            <ac:spMk id="424" creationId="{00000000-0000-0000-0000-000000000000}"/>
          </ac:spMkLst>
        </pc:spChg>
        <pc:spChg chg="mod">
          <ac:chgData name="Doyle, Maggie - Division of Academic Program Standards" userId="ec05bd37-6ff4-4486-b69e-28175b6d77b4" providerId="ADAL" clId="{156FB832-8794-444C-A40F-00E8E15342C7}" dt="2020-07-30T14:13:09.452" v="2106" actId="1076"/>
          <ac:spMkLst>
            <pc:docMk/>
            <pc:sldMk cId="0" sldId="271"/>
            <ac:spMk id="426" creationId="{00000000-0000-0000-0000-000000000000}"/>
          </ac:spMkLst>
        </pc:spChg>
        <pc:picChg chg="add">
          <ac:chgData name="Doyle, Maggie - Division of Academic Program Standards" userId="ec05bd37-6ff4-4486-b69e-28175b6d77b4" providerId="ADAL" clId="{156FB832-8794-444C-A40F-00E8E15342C7}" dt="2020-07-30T14:12:54.581" v="2103"/>
          <ac:picMkLst>
            <pc:docMk/>
            <pc:sldMk cId="0" sldId="271"/>
            <ac:picMk id="10" creationId="{4FF244D1-3EC1-4AE8-9417-991EAC53CBE0}"/>
          </ac:picMkLst>
        </pc:picChg>
        <pc:picChg chg="mod">
          <ac:chgData name="Doyle, Maggie - Division of Academic Program Standards" userId="ec05bd37-6ff4-4486-b69e-28175b6d77b4" providerId="ADAL" clId="{156FB832-8794-444C-A40F-00E8E15342C7}" dt="2020-07-22T19:15:33.801" v="58" actId="962"/>
          <ac:picMkLst>
            <pc:docMk/>
            <pc:sldMk cId="0" sldId="271"/>
            <ac:picMk id="419" creationId="{00000000-0000-0000-0000-000000000000}"/>
          </ac:picMkLst>
        </pc:picChg>
        <pc:picChg chg="mod">
          <ac:chgData name="Doyle, Maggie - Division of Academic Program Standards" userId="ec05bd37-6ff4-4486-b69e-28175b6d77b4" providerId="ADAL" clId="{156FB832-8794-444C-A40F-00E8E15342C7}" dt="2020-07-22T19:15:24.220" v="55" actId="962"/>
          <ac:picMkLst>
            <pc:docMk/>
            <pc:sldMk cId="0" sldId="271"/>
            <ac:picMk id="422" creationId="{00000000-0000-0000-0000-000000000000}"/>
          </ac:picMkLst>
        </pc:picChg>
      </pc:sldChg>
      <pc:sldChg chg="addSp">
        <pc:chgData name="Doyle, Maggie - Division of Academic Program Standards" userId="ec05bd37-6ff4-4486-b69e-28175b6d77b4" providerId="ADAL" clId="{156FB832-8794-444C-A40F-00E8E15342C7}" dt="2020-07-30T14:11:51.381" v="2088"/>
        <pc:sldMkLst>
          <pc:docMk/>
          <pc:sldMk cId="0" sldId="272"/>
        </pc:sldMkLst>
        <pc:picChg chg="add">
          <ac:chgData name="Doyle, Maggie - Division of Academic Program Standards" userId="ec05bd37-6ff4-4486-b69e-28175b6d77b4" providerId="ADAL" clId="{156FB832-8794-444C-A40F-00E8E15342C7}" dt="2020-07-30T14:11:51.381" v="2088"/>
          <ac:picMkLst>
            <pc:docMk/>
            <pc:sldMk cId="0" sldId="272"/>
            <ac:picMk id="6" creationId="{226BA609-5FE4-48AF-AD73-B68DA75B5D5F}"/>
          </ac:picMkLst>
        </pc:picChg>
      </pc:sldChg>
      <pc:sldChg chg="addSp modSp">
        <pc:chgData name="Doyle, Maggie - Division of Academic Program Standards" userId="ec05bd37-6ff4-4486-b69e-28175b6d77b4" providerId="ADAL" clId="{156FB832-8794-444C-A40F-00E8E15342C7}" dt="2020-07-30T14:12:32.243" v="2099" actId="1076"/>
        <pc:sldMkLst>
          <pc:docMk/>
          <pc:sldMk cId="0" sldId="273"/>
        </pc:sldMkLst>
        <pc:spChg chg="add mod">
          <ac:chgData name="Doyle, Maggie - Division of Academic Program Standards" userId="ec05bd37-6ff4-4486-b69e-28175b6d77b4" providerId="ADAL" clId="{156FB832-8794-444C-A40F-00E8E15342C7}" dt="2020-07-22T19:27:30.250" v="2049" actId="14430"/>
          <ac:spMkLst>
            <pc:docMk/>
            <pc:sldMk cId="0" sldId="273"/>
            <ac:spMk id="2" creationId="{D7CEDEA1-6BDF-41D8-A0A4-BCB7971CAF29}"/>
          </ac:spMkLst>
        </pc:spChg>
        <pc:spChg chg="mod">
          <ac:chgData name="Doyle, Maggie - Division of Academic Program Standards" userId="ec05bd37-6ff4-4486-b69e-28175b6d77b4" providerId="ADAL" clId="{156FB832-8794-444C-A40F-00E8E15342C7}" dt="2020-07-22T19:15:17.961" v="52" actId="962"/>
          <ac:spMkLst>
            <pc:docMk/>
            <pc:sldMk cId="0" sldId="273"/>
            <ac:spMk id="441" creationId="{00000000-0000-0000-0000-000000000000}"/>
          </ac:spMkLst>
        </pc:spChg>
        <pc:spChg chg="mod">
          <ac:chgData name="Doyle, Maggie - Division of Academic Program Standards" userId="ec05bd37-6ff4-4486-b69e-28175b6d77b4" providerId="ADAL" clId="{156FB832-8794-444C-A40F-00E8E15342C7}" dt="2020-07-30T14:12:32.243" v="2099" actId="1076"/>
          <ac:spMkLst>
            <pc:docMk/>
            <pc:sldMk cId="0" sldId="273"/>
            <ac:spMk id="443" creationId="{00000000-0000-0000-0000-000000000000}"/>
          </ac:spMkLst>
        </pc:spChg>
        <pc:picChg chg="add mod">
          <ac:chgData name="Doyle, Maggie - Division of Academic Program Standards" userId="ec05bd37-6ff4-4486-b69e-28175b6d77b4" providerId="ADAL" clId="{156FB832-8794-444C-A40F-00E8E15342C7}" dt="2020-07-30T14:12:12.458" v="2098" actId="14100"/>
          <ac:picMkLst>
            <pc:docMk/>
            <pc:sldMk cId="0" sldId="273"/>
            <ac:picMk id="8" creationId="{04E8AAD7-F4CD-41E1-87BA-278B369820D6}"/>
          </ac:picMkLst>
        </pc:picChg>
        <pc:picChg chg="mod">
          <ac:chgData name="Doyle, Maggie - Division of Academic Program Standards" userId="ec05bd37-6ff4-4486-b69e-28175b6d77b4" providerId="ADAL" clId="{156FB832-8794-444C-A40F-00E8E15342C7}" dt="2020-07-22T19:15:20.623" v="53" actId="962"/>
          <ac:picMkLst>
            <pc:docMk/>
            <pc:sldMk cId="0" sldId="273"/>
            <ac:picMk id="440" creationId="{00000000-0000-0000-0000-000000000000}"/>
          </ac:picMkLst>
        </pc:picChg>
        <pc:picChg chg="mod">
          <ac:chgData name="Doyle, Maggie - Division of Academic Program Standards" userId="ec05bd37-6ff4-4486-b69e-28175b6d77b4" providerId="ADAL" clId="{156FB832-8794-444C-A40F-00E8E15342C7}" dt="2020-07-22T19:15:13.909" v="51" actId="962"/>
          <ac:picMkLst>
            <pc:docMk/>
            <pc:sldMk cId="0" sldId="273"/>
            <ac:picMk id="442" creationId="{00000000-0000-0000-0000-000000000000}"/>
          </ac:picMkLst>
        </pc:picChg>
      </pc:sldChg>
      <pc:sldChg chg="addSp delSp modSp">
        <pc:chgData name="Doyle, Maggie - Division of Academic Program Standards" userId="ec05bd37-6ff4-4486-b69e-28175b6d77b4" providerId="ADAL" clId="{156FB832-8794-444C-A40F-00E8E15342C7}" dt="2020-07-30T14:12:00.345" v="2091" actId="1076"/>
        <pc:sldMkLst>
          <pc:docMk/>
          <pc:sldMk cId="0" sldId="274"/>
        </pc:sldMkLst>
        <pc:spChg chg="add mod">
          <ac:chgData name="Doyle, Maggie - Division of Academic Program Standards" userId="ec05bd37-6ff4-4486-b69e-28175b6d77b4" providerId="ADAL" clId="{156FB832-8794-444C-A40F-00E8E15342C7}" dt="2020-07-22T19:27:39.287" v="2068" actId="14430"/>
          <ac:spMkLst>
            <pc:docMk/>
            <pc:sldMk cId="0" sldId="274"/>
            <ac:spMk id="2" creationId="{61522007-B9CF-4237-8E45-EEC551BA6A81}"/>
          </ac:spMkLst>
        </pc:spChg>
        <pc:spChg chg="del">
          <ac:chgData name="Doyle, Maggie - Division of Academic Program Standards" userId="ec05bd37-6ff4-4486-b69e-28175b6d77b4" providerId="ADAL" clId="{156FB832-8794-444C-A40F-00E8E15342C7}" dt="2020-07-22T19:15:10.735" v="49" actId="478"/>
          <ac:spMkLst>
            <pc:docMk/>
            <pc:sldMk cId="0" sldId="274"/>
            <ac:spMk id="451" creationId="{00000000-0000-0000-0000-000000000000}"/>
          </ac:spMkLst>
        </pc:spChg>
        <pc:spChg chg="mod">
          <ac:chgData name="Doyle, Maggie - Division of Academic Program Standards" userId="ec05bd37-6ff4-4486-b69e-28175b6d77b4" providerId="ADAL" clId="{156FB832-8794-444C-A40F-00E8E15342C7}" dt="2020-07-22T19:15:07.749" v="48" actId="962"/>
          <ac:spMkLst>
            <pc:docMk/>
            <pc:sldMk cId="0" sldId="274"/>
            <ac:spMk id="452" creationId="{00000000-0000-0000-0000-000000000000}"/>
          </ac:spMkLst>
        </pc:spChg>
        <pc:spChg chg="mod">
          <ac:chgData name="Doyle, Maggie - Division of Academic Program Standards" userId="ec05bd37-6ff4-4486-b69e-28175b6d77b4" providerId="ADAL" clId="{156FB832-8794-444C-A40F-00E8E15342C7}" dt="2020-07-30T14:11:57.280" v="2090" actId="20577"/>
          <ac:spMkLst>
            <pc:docMk/>
            <pc:sldMk cId="0" sldId="274"/>
            <ac:spMk id="453" creationId="{00000000-0000-0000-0000-000000000000}"/>
          </ac:spMkLst>
        </pc:spChg>
        <pc:picChg chg="add">
          <ac:chgData name="Doyle, Maggie - Division of Academic Program Standards" userId="ec05bd37-6ff4-4486-b69e-28175b6d77b4" providerId="ADAL" clId="{156FB832-8794-444C-A40F-00E8E15342C7}" dt="2020-07-30T14:11:53.551" v="2089"/>
          <ac:picMkLst>
            <pc:docMk/>
            <pc:sldMk cId="0" sldId="274"/>
            <ac:picMk id="9" creationId="{744C167F-E92D-4CFF-9FD8-D2530B2AAD61}"/>
          </ac:picMkLst>
        </pc:picChg>
        <pc:picChg chg="mod">
          <ac:chgData name="Doyle, Maggie - Division of Academic Program Standards" userId="ec05bd37-6ff4-4486-b69e-28175b6d77b4" providerId="ADAL" clId="{156FB832-8794-444C-A40F-00E8E15342C7}" dt="2020-07-30T14:12:00.345" v="2091" actId="1076"/>
          <ac:picMkLst>
            <pc:docMk/>
            <pc:sldMk cId="0" sldId="274"/>
            <ac:picMk id="45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solidFill>
                <a:srgbClr val="000000"/>
              </a:solidFill>
            </a:endParaRPr>
          </a:p>
          <a:p>
            <a:pPr marL="0" lvl="0" indent="0" algn="l" rtl="0">
              <a:lnSpc>
                <a:spcPct val="115000"/>
              </a:lnSpc>
              <a:spcBef>
                <a:spcPts val="0"/>
              </a:spcBef>
              <a:spcAft>
                <a:spcPts val="0"/>
              </a:spcAft>
              <a:buNone/>
            </a:pPr>
            <a:endParaRPr dirty="0"/>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5c68cb24d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75c68cb24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bf60b3bb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bf60b3b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6bf60b3bb8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6bf60b3bb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bf60b3bb8_0_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bf60b3bb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6e1b58216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6e1b5821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43fd9f7ea_0_17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43fd9f7ea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58c3cae7a_0_23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758c3cae7a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dirty="0"/>
          </a:p>
        </p:txBody>
      </p:sp>
      <p:sp>
        <p:nvSpPr>
          <p:cNvPr id="417" name="Google Shape;417;g758c3cae7a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bf60b3bb8_0_23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6bf60b3bb8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5c69b56c6_0_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75c69b56c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None/>
            </a:pPr>
            <a:endParaRPr b="1" i="1" u="sng" dirty="0">
              <a:solidFill>
                <a:srgbClr val="000000"/>
              </a:solidFill>
              <a:highlight>
                <a:srgbClr val="FFFF00"/>
              </a:highlight>
            </a:endParaRPr>
          </a:p>
        </p:txBody>
      </p:sp>
      <p:sp>
        <p:nvSpPr>
          <p:cNvPr id="438" name="Google Shape;438;g75c69b56c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43fd9f7ea_0_48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743fd9f7ea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b="1" dirty="0"/>
          </a:p>
        </p:txBody>
      </p:sp>
      <p:sp>
        <p:nvSpPr>
          <p:cNvPr id="448" name="Google Shape;448;g743fd9f7ea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58c3cae7a_0_2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58c3cae7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i="1"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dbd09593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fdbd095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g5fdbd0959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80eaabfb_0_30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b80eaabfb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25bb8c391_0_9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725bb8c391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5" name="Google Shape;315;g725bb8c391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43fd9f7ea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43fd9f7e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bf60b3bb8_0_2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6bf60b3bb8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c5c84c179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c5c84c17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b="1" u="sng" dirty="0">
              <a:solidFill>
                <a:schemeClr val="dk1"/>
              </a:solidFill>
              <a:highlight>
                <a:srgbClr val="FFFF00"/>
              </a:highlight>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c5c84c179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c5c84c17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434340" y="1026160"/>
            <a:ext cx="8275200" cy="4244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title"/>
          </p:nvPr>
        </p:nvSpPr>
        <p:spPr>
          <a:xfrm>
            <a:off x="312718" y="190500"/>
            <a:ext cx="8518500" cy="698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3"/>
          <p:cNvSpPr txBox="1">
            <a:spLocks noGrp="1"/>
          </p:cNvSpPr>
          <p:nvPr>
            <p:ph type="body" idx="2"/>
          </p:nvPr>
        </p:nvSpPr>
        <p:spPr>
          <a:xfrm>
            <a:off x="312718" y="5360428"/>
            <a:ext cx="6934200" cy="2541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90" name="Google Shape;90;p14"/>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14"/>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92" name="Google Shape;92;p14"/>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02" name="Google Shape;102;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3" name="Google Shape;103;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a:blip r:embed="rId2">
            <a:alphaModFix/>
          </a:blip>
          <a:stretch>
            <a:fillRect/>
          </a:stretch>
        </p:blipFill>
        <p:spPr>
          <a:xfrm>
            <a:off x="0" y="0"/>
            <a:ext cx="9144003" cy="5715002"/>
          </a:xfrm>
          <a:prstGeom prst="rect">
            <a:avLst/>
          </a:prstGeom>
          <a:noFill/>
          <a:ln>
            <a:noFill/>
          </a:ln>
        </p:spPr>
      </p:pic>
      <p:sp>
        <p:nvSpPr>
          <p:cNvPr id="106" name="Google Shape;106;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8"/>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8" name="Google Shape;108;p18"/>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9" name="Google Shape;109;p18"/>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4" name="Google Shape;114;p19"/>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7" name="Google Shape;117;p20"/>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8" name="Google Shape;118;p20"/>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0" y="0"/>
            <a:ext cx="9144000" cy="5715000"/>
          </a:xfrm>
          <a:prstGeom prst="rect">
            <a:avLst/>
          </a:prstGeom>
          <a:noFill/>
          <a:ln>
            <a:noFill/>
          </a:ln>
        </p:spPr>
      </p:pic>
      <p:sp>
        <p:nvSpPr>
          <p:cNvPr id="121" name="Google Shape;121;p21"/>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2" name="Google Shape;122;p21"/>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23" name="Google Shape;123;p21"/>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6" name="Google Shape;126;p22"/>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2"/>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2"/>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1" name="Google Shape;131;p23"/>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3"/>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33"/>
        <p:cNvGrpSpPr/>
        <p:nvPr/>
      </p:nvGrpSpPr>
      <p:grpSpPr>
        <a:xfrm>
          <a:off x="0" y="0"/>
          <a:ext cx="0" cy="0"/>
          <a:chOff x="0" y="0"/>
          <a:chExt cx="0" cy="0"/>
        </a:xfrm>
      </p:grpSpPr>
      <p:sp>
        <p:nvSpPr>
          <p:cNvPr id="134" name="Google Shape;134;p24"/>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4"/>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8" name="Google Shape;138;p25"/>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1" name="Google Shape;141;p26"/>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26"/>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5" name="Google Shape;145;p27"/>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7" name="Google Shape;147;p27"/>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0" name="Google Shape;150;p28"/>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51" name="Google Shape;151;p28"/>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52" name="Google Shape;152;p28"/>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29"/>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29"/>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7" name="Google Shape;157;p29"/>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Google Shape;158;p29"/>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9" name="Google Shape;159;p2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60" name="Google Shape;160;p29"/>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1" name="Google Shape;161;p29"/>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2" name="Google Shape;162;p29"/>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63" name="Google Shape;163;p29"/>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6" name="Google Shape;166;p3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67" name="Google Shape;167;p3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8" name="Google Shape;168;p3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73"/>
        <p:cNvGrpSpPr/>
        <p:nvPr/>
      </p:nvGrpSpPr>
      <p:grpSpPr>
        <a:xfrm>
          <a:off x="0" y="0"/>
          <a:ext cx="0" cy="0"/>
          <a:chOff x="0" y="0"/>
          <a:chExt cx="0" cy="0"/>
        </a:xfrm>
      </p:grpSpPr>
      <p:sp>
        <p:nvSpPr>
          <p:cNvPr id="174" name="Google Shape;174;p3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3"/>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0" name="Google Shape;180;p3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34"/>
          <p:cNvSpPr txBox="1">
            <a:spLocks noGrp="1"/>
          </p:cNvSpPr>
          <p:nvPr>
            <p:ph type="ctrTitle"/>
          </p:nvPr>
        </p:nvSpPr>
        <p:spPr>
          <a:xfrm>
            <a:off x="311708" y="827306"/>
            <a:ext cx="8520600" cy="2280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3" name="Google Shape;183;p34"/>
          <p:cNvSpPr txBox="1">
            <a:spLocks noGrp="1"/>
          </p:cNvSpPr>
          <p:nvPr>
            <p:ph type="subTitle" idx="1"/>
          </p:nvPr>
        </p:nvSpPr>
        <p:spPr>
          <a:xfrm>
            <a:off x="311700" y="3149028"/>
            <a:ext cx="8520600" cy="8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 name="Google Shape;184;p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7" name="Google Shape;187;p3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38"/>
          <p:cNvSpPr txBox="1">
            <a:spLocks noGrp="1"/>
          </p:cNvSpPr>
          <p:nvPr>
            <p:ph type="ctrTitle"/>
          </p:nvPr>
        </p:nvSpPr>
        <p:spPr>
          <a:xfrm>
            <a:off x="685800" y="935302"/>
            <a:ext cx="7772100" cy="1989600"/>
          </a:xfrm>
          <a:prstGeom prst="rect">
            <a:avLst/>
          </a:prstGeom>
          <a:noFill/>
          <a:ln>
            <a:noFill/>
          </a:ln>
        </p:spPr>
        <p:txBody>
          <a:bodyPr spcFirstLastPara="1" wrap="square" lIns="91450" tIns="91450" rIns="91450" bIns="91450"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0" name="Google Shape;200;p38"/>
          <p:cNvSpPr txBox="1">
            <a:spLocks noGrp="1"/>
          </p:cNvSpPr>
          <p:nvPr>
            <p:ph type="subTitle" idx="1"/>
          </p:nvPr>
        </p:nvSpPr>
        <p:spPr>
          <a:xfrm>
            <a:off x="1143000" y="3001698"/>
            <a:ext cx="6858000" cy="1379700"/>
          </a:xfrm>
          <a:prstGeom prst="rect">
            <a:avLst/>
          </a:prstGeom>
          <a:noFill/>
          <a:ln>
            <a:noFill/>
          </a:ln>
        </p:spPr>
        <p:txBody>
          <a:bodyPr spcFirstLastPara="1" wrap="square" lIns="91450" tIns="91450" rIns="91450" bIns="91450"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271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131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1" name="Google Shape;201;p38"/>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8"/>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8"/>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6" name="Google Shape;206;p39"/>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39"/>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39"/>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623888" y="1424783"/>
            <a:ext cx="7886700" cy="23772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2" name="Google Shape;212;p40"/>
          <p:cNvSpPr txBox="1">
            <a:spLocks noGrp="1"/>
          </p:cNvSpPr>
          <p:nvPr>
            <p:ph type="body" idx="1"/>
          </p:nvPr>
        </p:nvSpPr>
        <p:spPr>
          <a:xfrm>
            <a:off x="623888" y="3824553"/>
            <a:ext cx="7886700" cy="1250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3" name="Google Shape;213;p40"/>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0"/>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40"/>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8" name="Google Shape;218;p41"/>
          <p:cNvSpPr txBox="1">
            <a:spLocks noGrp="1"/>
          </p:cNvSpPr>
          <p:nvPr>
            <p:ph type="body" idx="1"/>
          </p:nvPr>
        </p:nvSpPr>
        <p:spPr>
          <a:xfrm>
            <a:off x="6286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41"/>
          <p:cNvSpPr txBox="1">
            <a:spLocks noGrp="1"/>
          </p:cNvSpPr>
          <p:nvPr>
            <p:ph type="body" idx="2"/>
          </p:nvPr>
        </p:nvSpPr>
        <p:spPr>
          <a:xfrm>
            <a:off x="46291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41"/>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41"/>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41"/>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629841"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5" name="Google Shape;225;p42"/>
          <p:cNvSpPr txBox="1">
            <a:spLocks noGrp="1"/>
          </p:cNvSpPr>
          <p:nvPr>
            <p:ph type="body" idx="1"/>
          </p:nvPr>
        </p:nvSpPr>
        <p:spPr>
          <a:xfrm>
            <a:off x="629842" y="1400969"/>
            <a:ext cx="38682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42"/>
          <p:cNvSpPr txBox="1">
            <a:spLocks noGrp="1"/>
          </p:cNvSpPr>
          <p:nvPr>
            <p:ph type="body" idx="2"/>
          </p:nvPr>
        </p:nvSpPr>
        <p:spPr>
          <a:xfrm>
            <a:off x="629842" y="2087563"/>
            <a:ext cx="38682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42"/>
          <p:cNvSpPr txBox="1">
            <a:spLocks noGrp="1"/>
          </p:cNvSpPr>
          <p:nvPr>
            <p:ph type="body" idx="3"/>
          </p:nvPr>
        </p:nvSpPr>
        <p:spPr>
          <a:xfrm>
            <a:off x="4629150" y="1400969"/>
            <a:ext cx="38871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8" name="Google Shape;228;p42"/>
          <p:cNvSpPr txBox="1">
            <a:spLocks noGrp="1"/>
          </p:cNvSpPr>
          <p:nvPr>
            <p:ph type="body" idx="4"/>
          </p:nvPr>
        </p:nvSpPr>
        <p:spPr>
          <a:xfrm>
            <a:off x="4629150" y="2087563"/>
            <a:ext cx="38871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42"/>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4" name="Google Shape;234;p43"/>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43"/>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43"/>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Google Shape;239;p44"/>
          <p:cNvSpPr txBox="1">
            <a:spLocks noGrp="1"/>
          </p:cNvSpPr>
          <p:nvPr>
            <p:ph type="body" idx="1"/>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457200" marR="0" lvl="0" indent="-438150" algn="l" rtl="0">
              <a:lnSpc>
                <a:spcPct val="90000"/>
              </a:lnSpc>
              <a:spcBef>
                <a:spcPts val="10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body" idx="2"/>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1" name="Google Shape;241;p44"/>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4"/>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44"/>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6" name="Google Shape;246;p45"/>
          <p:cNvSpPr>
            <a:spLocks noGrp="1"/>
          </p:cNvSpPr>
          <p:nvPr>
            <p:ph type="pic" idx="2"/>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1000"/>
              </a:spcBef>
              <a:spcAft>
                <a:spcPts val="0"/>
              </a:spcAft>
              <a:buClr>
                <a:schemeClr val="dk1"/>
              </a:buClr>
              <a:buSzPts val="1400"/>
              <a:buFont typeface="Arial"/>
              <a:buNone/>
              <a:defRPr sz="33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271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131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7" name="Google Shape;247;p45"/>
          <p:cNvSpPr txBox="1">
            <a:spLocks noGrp="1"/>
          </p:cNvSpPr>
          <p:nvPr>
            <p:ph type="body" idx="1"/>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8" name="Google Shape;248;p45"/>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45"/>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45"/>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3" name="Google Shape;253;p46"/>
          <p:cNvSpPr txBox="1">
            <a:spLocks noGrp="1"/>
          </p:cNvSpPr>
          <p:nvPr>
            <p:ph type="body" idx="1"/>
          </p:nvPr>
        </p:nvSpPr>
        <p:spPr>
          <a:xfrm rot="5400000">
            <a:off x="2758950" y="-608946"/>
            <a:ext cx="3626100" cy="78867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4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4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rot="5400000">
            <a:off x="5107800" y="1739921"/>
            <a:ext cx="4843200" cy="19719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9" name="Google Shape;259;p47"/>
          <p:cNvSpPr txBox="1">
            <a:spLocks noGrp="1"/>
          </p:cNvSpPr>
          <p:nvPr>
            <p:ph type="body" idx="1"/>
          </p:nvPr>
        </p:nvSpPr>
        <p:spPr>
          <a:xfrm rot="5400000">
            <a:off x="1107375" y="-174529"/>
            <a:ext cx="4843200" cy="58008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4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4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263"/>
        <p:cNvGrpSpPr/>
        <p:nvPr/>
      </p:nvGrpSpPr>
      <p:grpSpPr>
        <a:xfrm>
          <a:off x="0" y="0"/>
          <a:ext cx="0" cy="0"/>
          <a:chOff x="0" y="0"/>
          <a:chExt cx="0" cy="0"/>
        </a:xfrm>
      </p:grpSpPr>
      <p:sp>
        <p:nvSpPr>
          <p:cNvPr id="264" name="Google Shape;264;p48"/>
          <p:cNvSpPr txBox="1">
            <a:spLocks noGrp="1"/>
          </p:cNvSpPr>
          <p:nvPr>
            <p:ph type="body" idx="1"/>
          </p:nvPr>
        </p:nvSpPr>
        <p:spPr>
          <a:xfrm>
            <a:off x="434340" y="1026160"/>
            <a:ext cx="8275200" cy="4244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48"/>
          <p:cNvSpPr txBox="1">
            <a:spLocks noGrp="1"/>
          </p:cNvSpPr>
          <p:nvPr>
            <p:ph type="title"/>
          </p:nvPr>
        </p:nvSpPr>
        <p:spPr>
          <a:xfrm>
            <a:off x="312718" y="190500"/>
            <a:ext cx="8518500" cy="698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6" name="Google Shape;266;p48"/>
          <p:cNvSpPr txBox="1">
            <a:spLocks noGrp="1"/>
          </p:cNvSpPr>
          <p:nvPr>
            <p:ph type="body" idx="2"/>
          </p:nvPr>
        </p:nvSpPr>
        <p:spPr>
          <a:xfrm>
            <a:off x="312718" y="5360428"/>
            <a:ext cx="6934200" cy="2541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267"/>
        <p:cNvGrpSpPr/>
        <p:nvPr/>
      </p:nvGrpSpPr>
      <p:grpSpPr>
        <a:xfrm>
          <a:off x="0" y="0"/>
          <a:ext cx="0" cy="0"/>
          <a:chOff x="0" y="0"/>
          <a:chExt cx="0" cy="0"/>
        </a:xfrm>
      </p:grpSpPr>
      <p:sp>
        <p:nvSpPr>
          <p:cNvPr id="268" name="Google Shape;268;p49"/>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269" name="Google Shape;269;p49"/>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0" name="Google Shape;270;p49"/>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271" name="Google Shape;271;p49"/>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15"/>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96" name="Google Shape;96;p1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0" name="Google Shape;190;p36"/>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nctm.org/profdev/half_of_a_whole/"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278" name="Google Shape;278;p50">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279" name="Google Shape;279;p50">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801425"/>
            <a:ext cx="1448878" cy="1826348"/>
          </a:xfrm>
          <a:prstGeom prst="rect">
            <a:avLst/>
          </a:prstGeom>
          <a:noFill/>
          <a:ln>
            <a:noFill/>
          </a:ln>
        </p:spPr>
      </p:pic>
      <p:pic>
        <p:nvPicPr>
          <p:cNvPr id="280" name="Google Shape;280;p50"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81" name="Google Shape;281;p50"/>
          <p:cNvSpPr/>
          <p:nvPr/>
        </p:nvSpPr>
        <p:spPr>
          <a:xfrm>
            <a:off x="1865675" y="1017250"/>
            <a:ext cx="717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rgbClr val="FFFFFF"/>
                </a:solidFill>
                <a:latin typeface="Poppins SemiBold"/>
                <a:ea typeface="Poppins SemiBold"/>
                <a:cs typeface="Poppins SemiBold"/>
                <a:sym typeface="Poppins SemiBold"/>
              </a:rPr>
              <a:t>Building a Culture of Math Learning</a:t>
            </a:r>
            <a:r>
              <a:rPr lang="en-US" sz="3700">
                <a:solidFill>
                  <a:schemeClr val="lt1"/>
                </a:solidFill>
                <a:latin typeface="Poppins SemiBold"/>
                <a:ea typeface="Poppins SemiBold"/>
                <a:cs typeface="Poppins SemiBold"/>
                <a:sym typeface="Poppins SemiBold"/>
              </a:rPr>
              <a:t>, </a:t>
            </a:r>
            <a:r>
              <a:rPr lang="en-US" sz="3000" i="1">
                <a:solidFill>
                  <a:schemeClr val="lt1"/>
                </a:solidFill>
                <a:latin typeface="Poppins SemiBold"/>
                <a:ea typeface="Poppins SemiBold"/>
                <a:cs typeface="Poppins SemiBold"/>
                <a:sym typeface="Poppins SemiBold"/>
              </a:rPr>
              <a:t>Grades K-5</a:t>
            </a: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rgbClr val="FFFFFF"/>
                </a:solidFill>
                <a:latin typeface="Poppins SemiBold"/>
                <a:ea typeface="Poppins SemiBold"/>
                <a:cs typeface="Poppins SemiBold"/>
                <a:sym typeface="Poppins SemiBold"/>
              </a:rPr>
              <a:t>Topic 3:</a:t>
            </a:r>
            <a:r>
              <a:rPr lang="en-US" sz="2400">
                <a:solidFill>
                  <a:srgbClr val="FFFFFF"/>
                </a:solidFill>
                <a:latin typeface="Poppins SemiBold"/>
                <a:ea typeface="Poppins SemiBold"/>
                <a:cs typeface="Poppins SemiBold"/>
                <a:sym typeface="Poppins SemiBold"/>
              </a:rPr>
              <a:t> Focusing on SMP 4</a:t>
            </a:r>
            <a:endParaRPr sz="24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rgbClr val="FFFFFF"/>
                </a:solidFill>
                <a:latin typeface="Poppins SemiBold"/>
                <a:ea typeface="Poppins SemiBold"/>
                <a:cs typeface="Poppins SemiBold"/>
                <a:sym typeface="Poppins SemiBold"/>
              </a:rPr>
              <a:t>Session 7:</a:t>
            </a:r>
            <a:r>
              <a:rPr lang="en-US" sz="2400">
                <a:solidFill>
                  <a:srgbClr val="FFFFFF"/>
                </a:solidFill>
                <a:latin typeface="Poppins SemiBold"/>
                <a:ea typeface="Poppins SemiBold"/>
                <a:cs typeface="Poppins SemiBold"/>
                <a:sym typeface="Poppins SemiBold"/>
              </a:rPr>
              <a:t> Shared Learning</a:t>
            </a:r>
            <a:endParaRPr sz="2400">
              <a:solidFill>
                <a:srgbClr val="FFFFFF"/>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75FA02A2-5276-4BE8-B7EA-6809171F52AF}"/>
              </a:ext>
            </a:extLst>
          </p:cNvPr>
          <p:cNvSpPr>
            <a:spLocks noGrp="1"/>
          </p:cNvSpPr>
          <p:nvPr>
            <p:ph type="title" idx="4294967295"/>
          </p:nvPr>
        </p:nvSpPr>
        <p:spPr/>
        <p:txBody>
          <a:bodyPr/>
          <a:lstStyle/>
          <a:p>
            <a:r>
              <a:rPr lang="en-US" dirty="0"/>
              <a:t>K-5 BCML Session 7</a:t>
            </a:r>
          </a:p>
        </p:txBody>
      </p:sp>
      <p:pic>
        <p:nvPicPr>
          <p:cNvPr id="8" name="Picture 7" descr="Kentucky Department of Education (KDE) logo.">
            <a:extLst>
              <a:ext uri="{FF2B5EF4-FFF2-40B4-BE49-F238E27FC236}">
                <a16:creationId xmlns:a16="http://schemas.microsoft.com/office/drawing/2014/main" id="{697CE1A3-F40E-4AC8-A1B7-CE3AA2FA3EB8}"/>
              </a:ext>
            </a:extLst>
          </p:cNvPr>
          <p:cNvPicPr>
            <a:picLocks noChangeAspect="1"/>
          </p:cNvPicPr>
          <p:nvPr/>
        </p:nvPicPr>
        <p:blipFill>
          <a:blip r:embed="rId6"/>
          <a:stretch>
            <a:fillRect/>
          </a:stretch>
        </p:blipFill>
        <p:spPr>
          <a:xfrm>
            <a:off x="216036" y="245718"/>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365" name="Google Shape;365;p59"/>
          <p:cNvSpPr/>
          <p:nvPr/>
        </p:nvSpPr>
        <p:spPr>
          <a:xfrm>
            <a:off x="6508843" y="4223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366" name="Google Shape;366;p59"/>
          <p:cNvSpPr txBox="1">
            <a:spLocks noGrp="1"/>
          </p:cNvSpPr>
          <p:nvPr>
            <p:ph type="title"/>
          </p:nvPr>
        </p:nvSpPr>
        <p:spPr>
          <a:xfrm>
            <a:off x="658850" y="908000"/>
            <a:ext cx="79980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Creating Exemplar Student Responses</a:t>
            </a:r>
            <a:endParaRPr sz="3000" b="1" dirty="0">
              <a:latin typeface="Poppins"/>
              <a:ea typeface="Poppins"/>
              <a:cs typeface="Poppins"/>
              <a:sym typeface="Poppins"/>
            </a:endParaRPr>
          </a:p>
        </p:txBody>
      </p:sp>
      <p:sp>
        <p:nvSpPr>
          <p:cNvPr id="367" name="Google Shape;367;p59"/>
          <p:cNvSpPr txBox="1"/>
          <p:nvPr/>
        </p:nvSpPr>
        <p:spPr>
          <a:xfrm>
            <a:off x="772800" y="2438961"/>
            <a:ext cx="7598400" cy="505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dirty="0">
                <a:solidFill>
                  <a:srgbClr val="666666"/>
                </a:solidFill>
                <a:latin typeface="Poppins"/>
                <a:ea typeface="Poppins"/>
                <a:cs typeface="Poppins"/>
                <a:sym typeface="Poppins"/>
              </a:rPr>
              <a:t>Read the </a:t>
            </a:r>
            <a:r>
              <a:rPr lang="en-US" sz="2400" i="1" dirty="0">
                <a:solidFill>
                  <a:srgbClr val="666666"/>
                </a:solidFill>
                <a:latin typeface="Poppins"/>
                <a:ea typeface="Poppins"/>
                <a:cs typeface="Poppins"/>
                <a:sym typeface="Poppins"/>
              </a:rPr>
              <a:t>KAS for Mathematics</a:t>
            </a:r>
            <a:r>
              <a:rPr lang="en-US" sz="2400" dirty="0">
                <a:solidFill>
                  <a:srgbClr val="666666"/>
                </a:solidFill>
                <a:latin typeface="Poppins"/>
                <a:ea typeface="Poppins"/>
                <a:cs typeface="Poppins"/>
                <a:sym typeface="Poppins"/>
              </a:rPr>
              <a:t> and task aloud.</a:t>
            </a: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368" name="Google Shape;368;p59"/>
          <p:cNvSpPr txBox="1"/>
          <p:nvPr/>
        </p:nvSpPr>
        <p:spPr>
          <a:xfrm>
            <a:off x="658850" y="1228900"/>
            <a:ext cx="7883400" cy="15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r>
              <a:rPr lang="en-US" sz="2400" b="1">
                <a:solidFill>
                  <a:srgbClr val="666666"/>
                </a:solidFill>
                <a:latin typeface="Poppins"/>
                <a:ea typeface="Poppins"/>
                <a:cs typeface="Poppins"/>
                <a:sym typeface="Poppins"/>
              </a:rPr>
              <a:t>Our Process:</a:t>
            </a:r>
            <a:r>
              <a:rPr lang="en-US" sz="2400">
                <a:solidFill>
                  <a:srgbClr val="666666"/>
                </a:solidFill>
                <a:latin typeface="Poppins"/>
                <a:ea typeface="Poppins"/>
                <a:cs typeface="Poppins"/>
                <a:sym typeface="Poppins"/>
              </a:rPr>
              <a:t> We’ll be using an </a:t>
            </a:r>
            <a:r>
              <a:rPr lang="en-US" sz="2400" u="sng">
                <a:solidFill>
                  <a:srgbClr val="666666"/>
                </a:solidFill>
                <a:latin typeface="Poppins"/>
                <a:ea typeface="Poppins"/>
                <a:cs typeface="Poppins"/>
                <a:sym typeface="Poppins"/>
              </a:rPr>
              <a:t>annotated</a:t>
            </a:r>
            <a:r>
              <a:rPr lang="en-US" sz="2400">
                <a:solidFill>
                  <a:srgbClr val="666666"/>
                </a:solidFill>
                <a:latin typeface="Poppins"/>
                <a:ea typeface="Poppins"/>
                <a:cs typeface="Poppins"/>
                <a:sym typeface="Poppins"/>
              </a:rPr>
              <a:t> version of the Lesson Planning Tool.</a:t>
            </a:r>
            <a:endParaRPr/>
          </a:p>
        </p:txBody>
      </p:sp>
      <p:sp>
        <p:nvSpPr>
          <p:cNvPr id="369" name="Google Shape;369;p59"/>
          <p:cNvSpPr txBox="1"/>
          <p:nvPr/>
        </p:nvSpPr>
        <p:spPr>
          <a:xfrm>
            <a:off x="762575" y="3266125"/>
            <a:ext cx="7407000" cy="981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a:solidFill>
                  <a:srgbClr val="666666"/>
                </a:solidFill>
                <a:latin typeface="Poppins"/>
                <a:ea typeface="Poppins"/>
                <a:cs typeface="Poppins"/>
                <a:sym typeface="Poppins"/>
              </a:rPr>
              <a:t>Create exemplar student responses and consider the questions that follow the task.</a:t>
            </a:r>
            <a:endParaRPr sz="2400">
              <a:solidFill>
                <a:srgbClr val="666666"/>
              </a:solidFill>
              <a:latin typeface="Poppins"/>
              <a:ea typeface="Poppins"/>
              <a:cs typeface="Poppins"/>
              <a:sym typeface="Poppins"/>
            </a:endParaRPr>
          </a:p>
        </p:txBody>
      </p:sp>
      <p:pic>
        <p:nvPicPr>
          <p:cNvPr id="8" name="Picture 7" descr="Kentucky Department of Education (KDE) logo.">
            <a:extLst>
              <a:ext uri="{FF2B5EF4-FFF2-40B4-BE49-F238E27FC236}">
                <a16:creationId xmlns:a16="http://schemas.microsoft.com/office/drawing/2014/main" id="{1010364A-65B9-408B-99D9-D21A97B89A4B}"/>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375" name="Google Shape;375;p60"/>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Task Share Out: Grades K-5</a:t>
            </a:r>
            <a:endParaRPr sz="3000" b="1" dirty="0">
              <a:latin typeface="Poppins"/>
              <a:ea typeface="Poppins"/>
              <a:cs typeface="Poppins"/>
              <a:sym typeface="Poppins"/>
            </a:endParaRPr>
          </a:p>
        </p:txBody>
      </p:sp>
      <p:pic>
        <p:nvPicPr>
          <p:cNvPr id="376" name="Google Shape;376;p60" descr="This image indicates participants need access to Session 7: Handout 1. "/>
          <p:cNvPicPr preferRelativeResize="0"/>
          <p:nvPr/>
        </p:nvPicPr>
        <p:blipFill>
          <a:blip r:embed="rId3">
            <a:alphaModFix/>
          </a:blip>
          <a:stretch>
            <a:fillRect/>
          </a:stretch>
        </p:blipFill>
        <p:spPr>
          <a:xfrm>
            <a:off x="4225425" y="2524675"/>
            <a:ext cx="4193200" cy="1454175"/>
          </a:xfrm>
          <a:prstGeom prst="rect">
            <a:avLst/>
          </a:prstGeom>
          <a:noFill/>
          <a:ln w="28575" cap="flat" cmpd="sng">
            <a:solidFill>
              <a:schemeClr val="dk2"/>
            </a:solidFill>
            <a:prstDash val="solid"/>
            <a:round/>
            <a:headEnd type="none" w="sm" len="sm"/>
            <a:tailEnd type="none" w="sm" len="sm"/>
          </a:ln>
        </p:spPr>
      </p:pic>
      <p:sp>
        <p:nvSpPr>
          <p:cNvPr id="377" name="Google Shape;377;p60"/>
          <p:cNvSpPr/>
          <p:nvPr/>
        </p:nvSpPr>
        <p:spPr>
          <a:xfrm>
            <a:off x="6508843" y="4223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378" name="Google Shape;378;p60" descr="This image indicates that participants need access to Session 7: Handout 1. "/>
          <p:cNvPicPr preferRelativeResize="0"/>
          <p:nvPr/>
        </p:nvPicPr>
        <p:blipFill>
          <a:blip r:embed="rId4">
            <a:alphaModFix/>
          </a:blip>
          <a:stretch>
            <a:fillRect/>
          </a:stretch>
        </p:blipFill>
        <p:spPr>
          <a:xfrm>
            <a:off x="1053646" y="1817789"/>
            <a:ext cx="3023083" cy="2326748"/>
          </a:xfrm>
          <a:prstGeom prst="rect">
            <a:avLst/>
          </a:prstGeom>
          <a:noFill/>
          <a:ln>
            <a:noFill/>
          </a:ln>
        </p:spPr>
      </p:pic>
      <p:pic>
        <p:nvPicPr>
          <p:cNvPr id="7" name="Picture 6" descr="Kentucky Department of Education (KDE) logo.">
            <a:extLst>
              <a:ext uri="{FF2B5EF4-FFF2-40B4-BE49-F238E27FC236}">
                <a16:creationId xmlns:a16="http://schemas.microsoft.com/office/drawing/2014/main" id="{BDC7D2D2-8160-4908-8354-0B17C5749116}"/>
              </a:ext>
            </a:extLst>
          </p:cNvPr>
          <p:cNvPicPr>
            <a:picLocks noChangeAspect="1"/>
          </p:cNvPicPr>
          <p:nvPr/>
        </p:nvPicPr>
        <p:blipFill>
          <a:blip r:embed="rId5"/>
          <a:stretch>
            <a:fillRect/>
          </a:stretch>
        </p:blipFill>
        <p:spPr>
          <a:xfrm>
            <a:off x="216036" y="245718"/>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384" name="Google Shape;384;p61"/>
          <p:cNvSpPr txBox="1">
            <a:spLocks noGrp="1"/>
          </p:cNvSpPr>
          <p:nvPr>
            <p:ph type="title"/>
          </p:nvPr>
        </p:nvSpPr>
        <p:spPr>
          <a:xfrm>
            <a:off x="625250" y="1112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in Action: Grades K-5</a:t>
            </a:r>
            <a:endParaRPr sz="3000" b="1" dirty="0">
              <a:latin typeface="Poppins"/>
              <a:ea typeface="Poppins"/>
              <a:cs typeface="Poppins"/>
              <a:sym typeface="Poppins"/>
            </a:endParaRPr>
          </a:p>
          <a:p>
            <a:pPr marL="0" lvl="0" indent="0" algn="ctr" rtl="0">
              <a:spcBef>
                <a:spcPts val="0"/>
              </a:spcBef>
              <a:spcAft>
                <a:spcPts val="0"/>
              </a:spcAft>
              <a:buNone/>
            </a:pPr>
            <a:r>
              <a:rPr lang="en-US" sz="3000" b="1" dirty="0">
                <a:latin typeface="Poppins"/>
                <a:ea typeface="Poppins"/>
                <a:cs typeface="Poppins"/>
                <a:sym typeface="Poppins"/>
              </a:rPr>
              <a:t>Video Observation</a:t>
            </a:r>
            <a:endParaRPr sz="3000" b="1" dirty="0">
              <a:latin typeface="Poppins"/>
              <a:ea typeface="Poppins"/>
              <a:cs typeface="Poppins"/>
              <a:sym typeface="Poppins"/>
            </a:endParaRPr>
          </a:p>
        </p:txBody>
      </p:sp>
      <p:sp>
        <p:nvSpPr>
          <p:cNvPr id="385" name="Google Shape;385;p61"/>
          <p:cNvSpPr txBox="1"/>
          <p:nvPr/>
        </p:nvSpPr>
        <p:spPr>
          <a:xfrm>
            <a:off x="916025" y="2258568"/>
            <a:ext cx="7292700" cy="6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rgbClr val="0097A7"/>
                </a:solidFill>
                <a:latin typeface="Poppins"/>
                <a:ea typeface="Poppins"/>
                <a:cs typeface="Poppins"/>
                <a:sym typeface="Poppins"/>
                <a:hlinkClick r:id="rId3"/>
              </a:rPr>
              <a:t>National Council of </a:t>
            </a:r>
            <a:endParaRPr/>
          </a:p>
          <a:p>
            <a:pPr marL="0" lvl="0" indent="0" algn="ctr" rtl="0">
              <a:spcBef>
                <a:spcPts val="0"/>
              </a:spcBef>
              <a:spcAft>
                <a:spcPts val="0"/>
              </a:spcAft>
              <a:buNone/>
            </a:pPr>
            <a:r>
              <a:rPr lang="en-US" sz="2400" b="1" u="sng">
                <a:solidFill>
                  <a:srgbClr val="0097A7"/>
                </a:solidFill>
                <a:latin typeface="Poppins"/>
                <a:ea typeface="Poppins"/>
                <a:cs typeface="Poppins"/>
                <a:sym typeface="Poppins"/>
                <a:hlinkClick r:id="rId3"/>
              </a:rPr>
              <a:t>Teachers of Mathematics</a:t>
            </a:r>
            <a:r>
              <a:rPr lang="en-US" sz="2400" b="1">
                <a:latin typeface="Poppins"/>
                <a:ea typeface="Poppins"/>
                <a:cs typeface="Poppins"/>
                <a:sym typeface="Poppins"/>
              </a:rPr>
              <a:t> </a:t>
            </a:r>
            <a:endParaRPr sz="2400" b="1">
              <a:latin typeface="Poppins"/>
              <a:ea typeface="Poppins"/>
              <a:cs typeface="Poppins"/>
              <a:sym typeface="Poppins"/>
            </a:endParaRPr>
          </a:p>
          <a:p>
            <a:pPr marL="0" lvl="0" indent="0" algn="ctr" rtl="0">
              <a:spcBef>
                <a:spcPts val="0"/>
              </a:spcBef>
              <a:spcAft>
                <a:spcPts val="0"/>
              </a:spcAft>
              <a:buNone/>
            </a:pPr>
            <a:r>
              <a:rPr lang="en-US" sz="2400" b="1">
                <a:latin typeface="Poppins"/>
                <a:ea typeface="Poppins"/>
                <a:cs typeface="Poppins"/>
                <a:sym typeface="Poppins"/>
              </a:rPr>
              <a:t>Mille Brooks, Grade 3</a:t>
            </a:r>
            <a:endParaRPr sz="2400" b="1">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Task - Half of a Whole</a:t>
            </a:r>
            <a:endParaRPr sz="2400">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(entire clip)</a:t>
            </a: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a:p>
            <a:pPr marL="0" lvl="0" indent="0" algn="ctr" rtl="0">
              <a:spcBef>
                <a:spcPts val="0"/>
              </a:spcBef>
              <a:spcAft>
                <a:spcPts val="0"/>
              </a:spcAft>
              <a:buNone/>
            </a:pPr>
            <a:endParaRPr sz="2400" b="1">
              <a:latin typeface="Poppins"/>
              <a:ea typeface="Poppins"/>
              <a:cs typeface="Poppins"/>
              <a:sym typeface="Poppins"/>
            </a:endParaRPr>
          </a:p>
        </p:txBody>
      </p:sp>
      <p:sp>
        <p:nvSpPr>
          <p:cNvPr id="386" name="Google Shape;386;p61"/>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87" name="Google Shape;387;p61"/>
          <p:cNvSpPr/>
          <p:nvPr/>
        </p:nvSpPr>
        <p:spPr>
          <a:xfrm>
            <a:off x="6508843" y="41687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37CF593E-0C12-4E6F-B70D-741C2B662C0E}"/>
              </a:ext>
            </a:extLst>
          </p:cNvPr>
          <p:cNvPicPr>
            <a:picLocks noChangeAspect="1"/>
          </p:cNvPicPr>
          <p:nvPr/>
        </p:nvPicPr>
        <p:blipFill>
          <a:blip r:embed="rId4"/>
          <a:stretch>
            <a:fillRect/>
          </a:stretch>
        </p:blipFill>
        <p:spPr>
          <a:xfrm>
            <a:off x="216036" y="245718"/>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
        <p:nvSpPr>
          <p:cNvPr id="393" name="Google Shape;393;p62"/>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Video Share Out: Grades K-5</a:t>
            </a:r>
            <a:endParaRPr sz="3000" b="1" dirty="0">
              <a:latin typeface="Poppins"/>
              <a:ea typeface="Poppins"/>
              <a:cs typeface="Poppins"/>
              <a:sym typeface="Poppins"/>
            </a:endParaRPr>
          </a:p>
        </p:txBody>
      </p:sp>
      <p:sp>
        <p:nvSpPr>
          <p:cNvPr id="394" name="Google Shape;394;p62"/>
          <p:cNvSpPr txBox="1"/>
          <p:nvPr/>
        </p:nvSpPr>
        <p:spPr>
          <a:xfrm>
            <a:off x="563350" y="1702750"/>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teacher moves did Ms. Brooks take to incorporate SMP 4 into her lesson? What impact did this have on students?</a:t>
            </a:r>
            <a:endParaRPr sz="2400">
              <a:solidFill>
                <a:srgbClr val="666666"/>
              </a:solidFill>
              <a:latin typeface="Poppins"/>
              <a:ea typeface="Poppins"/>
              <a:cs typeface="Poppins"/>
              <a:sym typeface="Poppins"/>
            </a:endParaRPr>
          </a:p>
        </p:txBody>
      </p:sp>
      <p:sp>
        <p:nvSpPr>
          <p:cNvPr id="395" name="Google Shape;395;p62"/>
          <p:cNvSpPr txBox="1"/>
          <p:nvPr/>
        </p:nvSpPr>
        <p:spPr>
          <a:xfrm>
            <a:off x="985225" y="3191450"/>
            <a:ext cx="7092300" cy="130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planning </a:t>
            </a:r>
            <a:r>
              <a:rPr lang="en-US" sz="2400">
                <a:solidFill>
                  <a:srgbClr val="666666"/>
                </a:solidFill>
                <a:latin typeface="Poppins"/>
                <a:ea typeface="Poppins"/>
                <a:cs typeface="Poppins"/>
                <a:sym typeface="Poppins"/>
              </a:rPr>
              <a:t>steps did Ms. Brooks take to incorporate SMP 4 into her instruction? </a:t>
            </a:r>
            <a:endParaRPr sz="2400">
              <a:solidFill>
                <a:srgbClr val="666666"/>
              </a:solidFill>
              <a:latin typeface="Poppins"/>
              <a:ea typeface="Poppins"/>
              <a:cs typeface="Poppins"/>
              <a:sym typeface="Poppins"/>
            </a:endParaRPr>
          </a:p>
        </p:txBody>
      </p:sp>
      <p:sp>
        <p:nvSpPr>
          <p:cNvPr id="396" name="Google Shape;396;p62"/>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97" name="Google Shape;397;p62"/>
          <p:cNvSpPr/>
          <p:nvPr/>
        </p:nvSpPr>
        <p:spPr>
          <a:xfrm>
            <a:off x="6508843" y="41687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8" name="Picture 7" descr="Kentucky Department of Education (KDE) logo.">
            <a:extLst>
              <a:ext uri="{FF2B5EF4-FFF2-40B4-BE49-F238E27FC236}">
                <a16:creationId xmlns:a16="http://schemas.microsoft.com/office/drawing/2014/main" id="{32793CD2-A431-40D5-8F66-09072CC7FE96}"/>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403" name="Google Shape;403;p63"/>
          <p:cNvSpPr txBox="1">
            <a:spLocks noGrp="1"/>
          </p:cNvSpPr>
          <p:nvPr>
            <p:ph type="title"/>
          </p:nvPr>
        </p:nvSpPr>
        <p:spPr>
          <a:xfrm>
            <a:off x="630275" y="720415"/>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Instruction Share Out: Grades K-5</a:t>
            </a:r>
            <a:endParaRPr sz="3000" b="1" dirty="0">
              <a:latin typeface="Poppins"/>
              <a:ea typeface="Poppins"/>
              <a:cs typeface="Poppins"/>
              <a:sym typeface="Poppins"/>
            </a:endParaRPr>
          </a:p>
        </p:txBody>
      </p:sp>
      <p:sp>
        <p:nvSpPr>
          <p:cNvPr id="404" name="Google Shape;404;p63"/>
          <p:cNvSpPr txBox="1"/>
          <p:nvPr/>
        </p:nvSpPr>
        <p:spPr>
          <a:xfrm>
            <a:off x="1103175" y="1493525"/>
            <a:ext cx="7028400" cy="31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In what ways have you already incorporated SMP 4 into your instruction? What does this look like in terms of teacher and student actions?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After watching today’s video and continuing to reflect on your own practice, what might you try next?</a:t>
            </a:r>
            <a:endParaRPr sz="2400">
              <a:solidFill>
                <a:srgbClr val="666666"/>
              </a:solidFill>
              <a:latin typeface="Poppins"/>
              <a:ea typeface="Poppins"/>
              <a:cs typeface="Poppins"/>
              <a:sym typeface="Poppins"/>
            </a:endParaRPr>
          </a:p>
        </p:txBody>
      </p:sp>
      <p:sp>
        <p:nvSpPr>
          <p:cNvPr id="405" name="Google Shape;405;p63"/>
          <p:cNvSpPr/>
          <p:nvPr/>
        </p:nvSpPr>
        <p:spPr>
          <a:xfrm>
            <a:off x="5867678" y="4625975"/>
            <a:ext cx="26412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Poppins SemiBold"/>
                <a:ea typeface="Poppins SemiBold"/>
                <a:cs typeface="Poppins SemiBold"/>
                <a:sym typeface="Poppins SemiBold"/>
              </a:rPr>
              <a:t>With a partner                                                                                 </a:t>
            </a:r>
            <a:endParaRPr sz="1800">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59D8069B-797C-4795-A128-FFFEE34C62C1}"/>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411" name="Google Shape;411;p64"/>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Connecting back to our “Why”- Equity</a:t>
            </a:r>
            <a:endParaRPr sz="3000" b="1" dirty="0">
              <a:latin typeface="Poppins"/>
              <a:ea typeface="Poppins"/>
              <a:cs typeface="Poppins"/>
              <a:sym typeface="Poppins"/>
            </a:endParaRPr>
          </a:p>
        </p:txBody>
      </p:sp>
      <p:sp>
        <p:nvSpPr>
          <p:cNvPr id="412" name="Google Shape;412;p64"/>
          <p:cNvSpPr txBox="1"/>
          <p:nvPr/>
        </p:nvSpPr>
        <p:spPr>
          <a:xfrm>
            <a:off x="725875" y="1610025"/>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How might explicitly teaching SMP 4 support both mathematical understanding and productive struggle for students, especially our most vulnerable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How might SMP 4 help students in accessing the target of the standard and/or task?</a:t>
            </a:r>
            <a:endParaRPr sz="2400">
              <a:solidFill>
                <a:srgbClr val="666666"/>
              </a:solidFill>
              <a:latin typeface="Poppins"/>
              <a:ea typeface="Poppins"/>
              <a:cs typeface="Poppins"/>
              <a:sym typeface="Poppins"/>
            </a:endParaRPr>
          </a:p>
        </p:txBody>
      </p:sp>
      <p:sp>
        <p:nvSpPr>
          <p:cNvPr id="413" name="Google Shape;413;p64"/>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FEAA14CD-89C2-4BD6-ACA4-5014867FAEEA}"/>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65">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420" name="Google Shape;420;p65">
            <a:extLst>
              <a:ext uri="{C183D7F6-B498-43B3-948B-1728B52AA6E4}">
                <adec:decorative xmlns:adec="http://schemas.microsoft.com/office/drawing/2017/decorative" val="1"/>
              </a:ext>
            </a:extLst>
          </p:cNvPr>
          <p:cNvSpPr/>
          <p:nvPr/>
        </p:nvSpPr>
        <p:spPr>
          <a:xfrm>
            <a:off x="0" y="-2122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422" name="Google Shape;422;p65"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23" name="Google Shape;423;p65"/>
          <p:cNvSpPr txBox="1"/>
          <p:nvPr/>
        </p:nvSpPr>
        <p:spPr>
          <a:xfrm>
            <a:off x="342075" y="8292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Criteria for Success</a:t>
            </a:r>
            <a:endParaRPr sz="3000" dirty="0">
              <a:solidFill>
                <a:srgbClr val="FFFFFF"/>
              </a:solidFill>
              <a:latin typeface="Poppins SemiBold"/>
              <a:ea typeface="Poppins SemiBold"/>
              <a:cs typeface="Poppins SemiBold"/>
              <a:sym typeface="Poppins SemiBold"/>
            </a:endParaRPr>
          </a:p>
        </p:txBody>
      </p:sp>
      <p:sp>
        <p:nvSpPr>
          <p:cNvPr id="424" name="Google Shape;424;p65"/>
          <p:cNvSpPr txBox="1"/>
          <p:nvPr/>
        </p:nvSpPr>
        <p:spPr>
          <a:xfrm>
            <a:off x="401850" y="1686950"/>
            <a:ext cx="8340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2200" b="1" dirty="0">
              <a:solidFill>
                <a:schemeClr val="lt1"/>
              </a:solidFill>
              <a:latin typeface="Poppins"/>
              <a:ea typeface="Poppins"/>
              <a:cs typeface="Poppins"/>
              <a:sym typeface="Poppins"/>
            </a:endParaRPr>
          </a:p>
          <a:p>
            <a:pPr marL="0" lvl="0" indent="0" algn="ctr" rtl="0">
              <a:spcBef>
                <a:spcPts val="0"/>
              </a:spcBef>
              <a:spcAft>
                <a:spcPts val="0"/>
              </a:spcAft>
              <a:buNone/>
            </a:pPr>
            <a:r>
              <a:rPr lang="en-US" sz="2200" b="1" dirty="0">
                <a:solidFill>
                  <a:schemeClr val="lt1"/>
                </a:solidFill>
                <a:latin typeface="Poppins"/>
                <a:ea typeface="Poppins"/>
                <a:cs typeface="Poppins"/>
                <a:sym typeface="Poppins"/>
              </a:rPr>
              <a:t>Read the teacher and student look-</a:t>
            </a:r>
            <a:r>
              <a:rPr lang="en-US" sz="2200" b="1" dirty="0" err="1">
                <a:solidFill>
                  <a:schemeClr val="lt1"/>
                </a:solidFill>
                <a:latin typeface="Poppins"/>
                <a:ea typeface="Poppins"/>
                <a:cs typeface="Poppins"/>
                <a:sym typeface="Poppins"/>
              </a:rPr>
              <a:t>fors</a:t>
            </a:r>
            <a:r>
              <a:rPr lang="en-US" sz="2200" b="1" dirty="0">
                <a:solidFill>
                  <a:schemeClr val="lt1"/>
                </a:solidFill>
                <a:latin typeface="Poppins"/>
                <a:ea typeface="Poppins"/>
                <a:cs typeface="Poppins"/>
                <a:sym typeface="Poppins"/>
              </a:rPr>
              <a:t> found on your handout.</a:t>
            </a:r>
            <a:endParaRPr sz="2200" b="1" dirty="0">
              <a:solidFill>
                <a:schemeClr val="lt1"/>
              </a:solidFill>
              <a:latin typeface="Poppins"/>
              <a:ea typeface="Poppins"/>
              <a:cs typeface="Poppins"/>
              <a:sym typeface="Poppins"/>
            </a:endParaRPr>
          </a:p>
          <a:p>
            <a:pPr marL="0" lvl="0" indent="0" algn="l" rtl="0">
              <a:spcBef>
                <a:spcPts val="0"/>
              </a:spcBef>
              <a:spcAft>
                <a:spcPts val="0"/>
              </a:spcAft>
              <a:buNone/>
            </a:pPr>
            <a:endParaRPr sz="2200" dirty="0">
              <a:solidFill>
                <a:schemeClr val="lt1"/>
              </a:solidFill>
              <a:latin typeface="Poppins"/>
              <a:ea typeface="Poppins"/>
              <a:cs typeface="Poppins"/>
              <a:sym typeface="Poppins"/>
            </a:endParaRPr>
          </a:p>
          <a:p>
            <a:pPr marL="0" lvl="0" indent="0" algn="l" rtl="0">
              <a:spcBef>
                <a:spcPts val="0"/>
              </a:spcBef>
              <a:spcAft>
                <a:spcPts val="0"/>
              </a:spcAft>
              <a:buNone/>
            </a:pPr>
            <a:endParaRPr sz="2200" dirty="0">
              <a:solidFill>
                <a:schemeClr val="lt1"/>
              </a:solidFill>
              <a:latin typeface="Poppins"/>
              <a:ea typeface="Poppins"/>
              <a:cs typeface="Poppins"/>
              <a:sym typeface="Poppins"/>
            </a:endParaRPr>
          </a:p>
          <a:p>
            <a:pPr marL="0" lvl="0" indent="0" algn="ctr" rtl="0">
              <a:spcBef>
                <a:spcPts val="0"/>
              </a:spcBef>
              <a:spcAft>
                <a:spcPts val="0"/>
              </a:spcAft>
              <a:buNone/>
            </a:pPr>
            <a:r>
              <a:rPr lang="en-US" sz="2200" dirty="0">
                <a:solidFill>
                  <a:schemeClr val="lt1"/>
                </a:solidFill>
                <a:latin typeface="Poppins"/>
                <a:ea typeface="Poppins"/>
                <a:cs typeface="Poppins"/>
                <a:sym typeface="Poppins"/>
              </a:rPr>
              <a:t>How do these teacher and student look-</a:t>
            </a:r>
            <a:r>
              <a:rPr lang="en-US" sz="2200" dirty="0" err="1">
                <a:solidFill>
                  <a:schemeClr val="lt1"/>
                </a:solidFill>
                <a:latin typeface="Poppins"/>
                <a:ea typeface="Poppins"/>
                <a:cs typeface="Poppins"/>
                <a:sym typeface="Poppins"/>
              </a:rPr>
              <a:t>fors</a:t>
            </a:r>
            <a:r>
              <a:rPr lang="en-US" sz="2200" dirty="0">
                <a:solidFill>
                  <a:schemeClr val="lt1"/>
                </a:solidFill>
                <a:latin typeface="Poppins"/>
                <a:ea typeface="Poppins"/>
                <a:cs typeface="Poppins"/>
                <a:sym typeface="Poppins"/>
              </a:rPr>
              <a:t> connect to the focus for our learning this cycle? </a:t>
            </a:r>
            <a:endParaRPr sz="2200" dirty="0">
              <a:solidFill>
                <a:schemeClr val="lt1"/>
              </a:solidFill>
              <a:latin typeface="Poppins"/>
              <a:ea typeface="Poppins"/>
              <a:cs typeface="Poppins"/>
              <a:sym typeface="Poppins"/>
            </a:endParaRPr>
          </a:p>
          <a:p>
            <a:pPr marL="457200" lvl="0" indent="0" algn="ctr" rtl="0">
              <a:spcBef>
                <a:spcPts val="0"/>
              </a:spcBef>
              <a:spcAft>
                <a:spcPts val="0"/>
              </a:spcAft>
              <a:buNone/>
            </a:pPr>
            <a:endParaRPr sz="2200" dirty="0">
              <a:solidFill>
                <a:schemeClr val="lt1"/>
              </a:solidFill>
              <a:latin typeface="Poppins"/>
              <a:ea typeface="Poppins"/>
              <a:cs typeface="Poppins"/>
              <a:sym typeface="Poppins"/>
            </a:endParaRPr>
          </a:p>
          <a:p>
            <a:pPr marL="457200" lvl="0" indent="0" algn="ctr" rtl="0">
              <a:spcBef>
                <a:spcPts val="0"/>
              </a:spcBef>
              <a:spcAft>
                <a:spcPts val="0"/>
              </a:spcAft>
              <a:buNone/>
            </a:pPr>
            <a:r>
              <a:rPr lang="en-US" sz="2200" dirty="0">
                <a:solidFill>
                  <a:schemeClr val="lt1"/>
                </a:solidFill>
                <a:latin typeface="Poppins"/>
                <a:ea typeface="Poppins"/>
                <a:cs typeface="Poppins"/>
                <a:sym typeface="Poppins"/>
              </a:rPr>
              <a:t>Are there any look-</a:t>
            </a:r>
            <a:r>
              <a:rPr lang="en-US" sz="2200" dirty="0" err="1">
                <a:solidFill>
                  <a:schemeClr val="lt1"/>
                </a:solidFill>
                <a:latin typeface="Poppins"/>
                <a:ea typeface="Poppins"/>
                <a:cs typeface="Poppins"/>
                <a:sym typeface="Poppins"/>
              </a:rPr>
              <a:t>fors</a:t>
            </a:r>
            <a:r>
              <a:rPr lang="en-US" sz="2200" dirty="0">
                <a:solidFill>
                  <a:schemeClr val="lt1"/>
                </a:solidFill>
                <a:latin typeface="Poppins"/>
                <a:ea typeface="Poppins"/>
                <a:cs typeface="Poppins"/>
                <a:sym typeface="Poppins"/>
              </a:rPr>
              <a:t> you would add to the list? </a:t>
            </a:r>
            <a:endParaRPr sz="2200" b="1" dirty="0">
              <a:solidFill>
                <a:schemeClr val="lt1"/>
              </a:solidFill>
              <a:latin typeface="Poppins"/>
              <a:ea typeface="Poppins"/>
              <a:cs typeface="Poppins"/>
              <a:sym typeface="Poppins"/>
            </a:endParaRPr>
          </a:p>
        </p:txBody>
      </p:sp>
      <p:sp>
        <p:nvSpPr>
          <p:cNvPr id="425" name="Google Shape;425;p6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16</a:t>
            </a:fld>
            <a:endParaRPr sz="1200" b="1">
              <a:solidFill>
                <a:srgbClr val="40C1AC"/>
              </a:solidFill>
              <a:latin typeface="Poppins"/>
              <a:ea typeface="Poppins"/>
              <a:cs typeface="Poppins"/>
              <a:sym typeface="Poppins"/>
            </a:endParaRPr>
          </a:p>
        </p:txBody>
      </p:sp>
      <p:sp>
        <p:nvSpPr>
          <p:cNvPr id="426" name="Google Shape;426;p65"/>
          <p:cNvSpPr/>
          <p:nvPr/>
        </p:nvSpPr>
        <p:spPr>
          <a:xfrm>
            <a:off x="6495375" y="4898614"/>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0B53988C-1376-46CE-8906-BF9CDC9FE043}"/>
              </a:ext>
            </a:extLst>
          </p:cNvPr>
          <p:cNvSpPr>
            <a:spLocks noGrp="1"/>
          </p:cNvSpPr>
          <p:nvPr>
            <p:ph type="title" idx="4294967295"/>
          </p:nvPr>
        </p:nvSpPr>
        <p:spPr/>
        <p:txBody>
          <a:bodyPr/>
          <a:lstStyle/>
          <a:p>
            <a:r>
              <a:rPr lang="en-US" dirty="0"/>
              <a:t>Criteria for Success</a:t>
            </a:r>
          </a:p>
        </p:txBody>
      </p:sp>
      <p:pic>
        <p:nvPicPr>
          <p:cNvPr id="10" name="Picture 9" descr="Kentucky Department of Education (KDE) logo.">
            <a:extLst>
              <a:ext uri="{FF2B5EF4-FFF2-40B4-BE49-F238E27FC236}">
                <a16:creationId xmlns:a16="http://schemas.microsoft.com/office/drawing/2014/main" id="{4FF244D1-3EC1-4AE8-9417-991EAC53CBE0}"/>
              </a:ext>
            </a:extLst>
          </p:cNvPr>
          <p:cNvPicPr>
            <a:picLocks noChangeAspect="1"/>
          </p:cNvPicPr>
          <p:nvPr/>
        </p:nvPicPr>
        <p:blipFill>
          <a:blip r:embed="rId5"/>
          <a:stretch>
            <a:fillRect/>
          </a:stretch>
        </p:blipFill>
        <p:spPr>
          <a:xfrm>
            <a:off x="216036" y="245718"/>
            <a:ext cx="1097280" cy="10972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17</a:t>
            </a:fld>
            <a:endParaRPr sz="1200" b="1">
              <a:solidFill>
                <a:srgbClr val="40C1AC"/>
              </a:solidFill>
              <a:latin typeface="Poppins"/>
              <a:ea typeface="Poppins"/>
              <a:cs typeface="Poppins"/>
              <a:sym typeface="Poppins"/>
            </a:endParaRPr>
          </a:p>
        </p:txBody>
      </p:sp>
      <p:sp>
        <p:nvSpPr>
          <p:cNvPr id="432" name="Google Shape;432;p66"/>
          <p:cNvSpPr txBox="1">
            <a:spLocks noGrp="1"/>
          </p:cNvSpPr>
          <p:nvPr>
            <p:ph type="title"/>
          </p:nvPr>
        </p:nvSpPr>
        <p:spPr>
          <a:xfrm>
            <a:off x="577925" y="115747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i="1" dirty="0">
                <a:latin typeface="Poppins"/>
                <a:ea typeface="Poppins"/>
                <a:cs typeface="Poppins"/>
                <a:sym typeface="Poppins"/>
              </a:rPr>
              <a:t>Reflection and Looking Ahead</a:t>
            </a:r>
            <a:endParaRPr sz="3000" b="1" i="1" dirty="0">
              <a:latin typeface="Poppins"/>
              <a:ea typeface="Poppins"/>
              <a:cs typeface="Poppins"/>
              <a:sym typeface="Poppins"/>
            </a:endParaRPr>
          </a:p>
        </p:txBody>
      </p:sp>
      <p:sp>
        <p:nvSpPr>
          <p:cNvPr id="433" name="Google Shape;433;p66"/>
          <p:cNvSpPr txBox="1"/>
          <p:nvPr/>
        </p:nvSpPr>
        <p:spPr>
          <a:xfrm>
            <a:off x="923175" y="1848975"/>
            <a:ext cx="7518900" cy="18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Complete the reflection on today’s session learnings, including a possible application of this learning to upcoming planning and instruction.</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endParaRPr sz="2400">
              <a:solidFill>
                <a:srgbClr val="666666"/>
              </a:solidFill>
              <a:latin typeface="Poppins"/>
              <a:ea typeface="Poppins"/>
              <a:cs typeface="Poppins"/>
              <a:sym typeface="Poppins"/>
            </a:endParaRPr>
          </a:p>
        </p:txBody>
      </p:sp>
      <p:sp>
        <p:nvSpPr>
          <p:cNvPr id="434" name="Google Shape;434;p66"/>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226BA609-5FE4-48AF-AD73-B68DA75B5D5F}"/>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441" name="Google Shape;441;p67">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442" name="Google Shape;442;p67"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43" name="Google Shape;443;p67"/>
          <p:cNvSpPr/>
          <p:nvPr/>
        </p:nvSpPr>
        <p:spPr>
          <a:xfrm>
            <a:off x="361500" y="1387725"/>
            <a:ext cx="8389500" cy="7092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Closing Whip Around</a:t>
            </a:r>
            <a:endParaRPr sz="3000" dirty="0">
              <a:solidFill>
                <a:srgbClr val="FFFFFF"/>
              </a:solidFill>
              <a:latin typeface="Poppins SemiBold"/>
              <a:ea typeface="Poppins SemiBold"/>
              <a:cs typeface="Poppins SemiBold"/>
              <a:sym typeface="Poppins SemiBold"/>
            </a:endParaRPr>
          </a:p>
        </p:txBody>
      </p:sp>
      <p:sp>
        <p:nvSpPr>
          <p:cNvPr id="444" name="Google Shape;444;p67"/>
          <p:cNvSpPr txBox="1"/>
          <p:nvPr/>
        </p:nvSpPr>
        <p:spPr>
          <a:xfrm>
            <a:off x="470375" y="2096925"/>
            <a:ext cx="7598400" cy="26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Poppins"/>
                <a:ea typeface="Poppins"/>
                <a:cs typeface="Poppins"/>
                <a:sym typeface="Poppins"/>
              </a:rPr>
              <a:t>How might you explicitly teach students SMP 4 in an upcoming lesson?</a:t>
            </a:r>
            <a:endParaRPr sz="2400">
              <a:solidFill>
                <a:srgbClr val="FFFFFF"/>
              </a:solidFill>
              <a:latin typeface="Poppins"/>
              <a:ea typeface="Poppins"/>
              <a:cs typeface="Poppins"/>
              <a:sym typeface="Poppins"/>
            </a:endParaRPr>
          </a:p>
          <a:p>
            <a:pPr marL="0" lvl="0" indent="0" algn="l" rtl="0">
              <a:spcBef>
                <a:spcPts val="0"/>
              </a:spcBef>
              <a:spcAft>
                <a:spcPts val="0"/>
              </a:spcAft>
              <a:buNone/>
            </a:pPr>
            <a:endParaRPr sz="2400">
              <a:solidFill>
                <a:srgbClr val="FFFFFF"/>
              </a:solidFill>
              <a:latin typeface="Poppins"/>
              <a:ea typeface="Poppins"/>
              <a:cs typeface="Poppins"/>
              <a:sym typeface="Poppins"/>
            </a:endParaRPr>
          </a:p>
          <a:p>
            <a:pPr marL="0" lvl="0" indent="0" algn="l" rtl="0">
              <a:spcBef>
                <a:spcPts val="0"/>
              </a:spcBef>
              <a:spcAft>
                <a:spcPts val="0"/>
              </a:spcAft>
              <a:buNone/>
            </a:pPr>
            <a:r>
              <a:rPr lang="en-US" sz="2400">
                <a:solidFill>
                  <a:srgbClr val="FFFFFF"/>
                </a:solidFill>
                <a:latin typeface="Poppins"/>
                <a:ea typeface="Poppins"/>
                <a:cs typeface="Poppins"/>
                <a:sym typeface="Poppins"/>
              </a:rPr>
              <a:t>How will you integrate SMP 4 so that it supports the mathematical content of the lesson, instead of isolated concepts or skills?</a:t>
            </a:r>
            <a:endParaRPr sz="2400">
              <a:solidFill>
                <a:srgbClr val="FFFFFF"/>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D7CEDEA1-6BDF-41D8-A0A4-BCB7971CAF29}"/>
              </a:ext>
            </a:extLst>
          </p:cNvPr>
          <p:cNvSpPr>
            <a:spLocks noGrp="1"/>
          </p:cNvSpPr>
          <p:nvPr>
            <p:ph type="title" idx="4294967295"/>
          </p:nvPr>
        </p:nvSpPr>
        <p:spPr/>
        <p:txBody>
          <a:bodyPr/>
          <a:lstStyle/>
          <a:p>
            <a:r>
              <a:rPr lang="en-US" dirty="0"/>
              <a:t>Closing Whip Around</a:t>
            </a:r>
          </a:p>
        </p:txBody>
      </p:sp>
      <p:pic>
        <p:nvPicPr>
          <p:cNvPr id="8" name="Picture 7" descr="Kentucky Department of Education (KDE) logo.">
            <a:extLst>
              <a:ext uri="{FF2B5EF4-FFF2-40B4-BE49-F238E27FC236}">
                <a16:creationId xmlns:a16="http://schemas.microsoft.com/office/drawing/2014/main" id="{04E8AAD7-F4CD-41E1-87BA-278B369820D6}"/>
              </a:ext>
            </a:extLst>
          </p:cNvPr>
          <p:cNvPicPr>
            <a:picLocks noChangeAspect="1"/>
          </p:cNvPicPr>
          <p:nvPr/>
        </p:nvPicPr>
        <p:blipFill>
          <a:blip r:embed="rId5"/>
          <a:stretch>
            <a:fillRect/>
          </a:stretch>
        </p:blipFill>
        <p:spPr>
          <a:xfrm>
            <a:off x="216036" y="245718"/>
            <a:ext cx="1097280" cy="1097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8"/>
          <p:cNvSpPr txBox="1"/>
          <p:nvPr/>
        </p:nvSpPr>
        <p:spPr>
          <a:xfrm>
            <a:off x="7016911" y="5413797"/>
            <a:ext cx="2037000" cy="301200"/>
          </a:xfrm>
          <a:prstGeom prst="rect">
            <a:avLst/>
          </a:prstGeom>
          <a:noFill/>
          <a:ln>
            <a:noFill/>
          </a:ln>
        </p:spPr>
        <p:txBody>
          <a:bodyPr spcFirstLastPara="1" wrap="square" lIns="73150" tIns="36550" rIns="73150" bIns="36550" anchor="ctr" anchorCtr="0">
            <a:noAutofit/>
          </a:bodyPr>
          <a:lstStyle/>
          <a:p>
            <a:pPr marL="0" lvl="0" indent="0" algn="r" rtl="0">
              <a:spcBef>
                <a:spcPts val="0"/>
              </a:spcBef>
              <a:spcAft>
                <a:spcPts val="0"/>
              </a:spcAft>
              <a:buNone/>
            </a:pPr>
            <a:fld id="{00000000-1234-1234-1234-123412341234}" type="slidenum">
              <a:rPr lang="en-US" sz="1100">
                <a:solidFill>
                  <a:srgbClr val="FFFFFF"/>
                </a:solidFill>
                <a:latin typeface="Rockwell"/>
                <a:ea typeface="Rockwell"/>
                <a:cs typeface="Rockwell"/>
                <a:sym typeface="Rockwell"/>
              </a:rPr>
              <a:t>19</a:t>
            </a:fld>
            <a:endParaRPr sz="1100">
              <a:solidFill>
                <a:srgbClr val="FFFFFF"/>
              </a:solidFill>
              <a:latin typeface="Rockwell"/>
              <a:ea typeface="Rockwell"/>
              <a:cs typeface="Rockwell"/>
              <a:sym typeface="Rockwell"/>
            </a:endParaRPr>
          </a:p>
        </p:txBody>
      </p:sp>
      <p:sp>
        <p:nvSpPr>
          <p:cNvPr id="452" name="Google Shape;452;p68">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453" name="Google Shape;453;p68"/>
          <p:cNvSpPr txBox="1"/>
          <p:nvPr/>
        </p:nvSpPr>
        <p:spPr>
          <a:xfrm>
            <a:off x="779350" y="716200"/>
            <a:ext cx="4681800" cy="15018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2000"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a:p>
            <a:pPr marL="0" lvl="0" indent="0" algn="l" rtl="0">
              <a:spcBef>
                <a:spcPts val="0"/>
              </a:spcBef>
              <a:spcAft>
                <a:spcPts val="0"/>
              </a:spcAft>
              <a:buNone/>
            </a:pPr>
            <a:r>
              <a:rPr lang="en-US" sz="2000" b="1" dirty="0">
                <a:solidFill>
                  <a:srgbClr val="666666"/>
                </a:solidFill>
                <a:latin typeface="Poppins"/>
                <a:ea typeface="Poppins"/>
                <a:cs typeface="Poppins"/>
                <a:sym typeface="Poppins"/>
              </a:rPr>
              <a:t>Session 8:  Planning and Practice</a:t>
            </a:r>
            <a:endParaRPr sz="2000" b="1" dirty="0">
              <a:solidFill>
                <a:srgbClr val="666666"/>
              </a:solidFill>
              <a:latin typeface="Poppins"/>
              <a:ea typeface="Poppins"/>
              <a:cs typeface="Poppins"/>
              <a:sym typeface="Poppins"/>
            </a:endParaRPr>
          </a:p>
        </p:txBody>
      </p:sp>
      <p:pic>
        <p:nvPicPr>
          <p:cNvPr id="454" name="Google Shape;454;p68">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33328" y="2538783"/>
            <a:ext cx="4260197" cy="2308501"/>
          </a:xfrm>
          <a:prstGeom prst="rect">
            <a:avLst/>
          </a:prstGeom>
          <a:noFill/>
          <a:ln>
            <a:noFill/>
          </a:ln>
        </p:spPr>
      </p:pic>
      <p:sp>
        <p:nvSpPr>
          <p:cNvPr id="455" name="Google Shape;455;p68"/>
          <p:cNvSpPr txBox="1"/>
          <p:nvPr/>
        </p:nvSpPr>
        <p:spPr>
          <a:xfrm>
            <a:off x="5093525" y="823700"/>
            <a:ext cx="3363300" cy="3980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Identify the implementation characteristics of SMP 4 and apply to planning and practice</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Give and receive feedback from colleagues in order to revise plans and refine practices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1600">
              <a:latin typeface="Calibri"/>
              <a:ea typeface="Calibri"/>
              <a:cs typeface="Calibri"/>
              <a:sym typeface="Calibri"/>
            </a:endParaRPr>
          </a:p>
        </p:txBody>
      </p:sp>
      <p:sp>
        <p:nvSpPr>
          <p:cNvPr id="456" name="Google Shape;456;p6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19</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61522007-B9CF-4237-8E45-EEC551BA6A81}"/>
              </a:ext>
            </a:extLst>
          </p:cNvPr>
          <p:cNvSpPr>
            <a:spLocks noGrp="1"/>
          </p:cNvSpPr>
          <p:nvPr>
            <p:ph type="title" idx="4294967295"/>
          </p:nvPr>
        </p:nvSpPr>
        <p:spPr/>
        <p:txBody>
          <a:bodyPr/>
          <a:lstStyle/>
          <a:p>
            <a:r>
              <a:rPr lang="en-US" dirty="0"/>
              <a:t>What’s Next</a:t>
            </a:r>
          </a:p>
        </p:txBody>
      </p:sp>
      <p:pic>
        <p:nvPicPr>
          <p:cNvPr id="9" name="Picture 8" descr="Kentucky Department of Education (KDE) logo.">
            <a:extLst>
              <a:ext uri="{FF2B5EF4-FFF2-40B4-BE49-F238E27FC236}">
                <a16:creationId xmlns:a16="http://schemas.microsoft.com/office/drawing/2014/main" id="{744C167F-E92D-4CFF-9FD8-D2530B2AAD61}"/>
              </a:ext>
            </a:extLst>
          </p:cNvPr>
          <p:cNvPicPr>
            <a:picLocks noChangeAspect="1"/>
          </p:cNvPicPr>
          <p:nvPr/>
        </p:nvPicPr>
        <p:blipFill>
          <a:blip r:embed="rId4"/>
          <a:stretch>
            <a:fillRect/>
          </a:stretch>
        </p:blipFill>
        <p:spPr>
          <a:xfrm>
            <a:off x="216036" y="245718"/>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
        <p:nvSpPr>
          <p:cNvPr id="287" name="Google Shape;287;p51"/>
          <p:cNvSpPr txBox="1"/>
          <p:nvPr/>
        </p:nvSpPr>
        <p:spPr>
          <a:xfrm>
            <a:off x="904725" y="690533"/>
            <a:ext cx="7681500" cy="6780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US" sz="2200">
                <a:solidFill>
                  <a:srgbClr val="2D68C4"/>
                </a:solidFill>
                <a:latin typeface="Poppins SemiBold"/>
                <a:ea typeface="Poppins SemiBold"/>
                <a:cs typeface="Poppins SemiBold"/>
                <a:sym typeface="Poppins SemiBold"/>
              </a:rPr>
              <a:t>Building a Culture of Math Learning</a:t>
            </a:r>
            <a:endParaRPr sz="2200">
              <a:solidFill>
                <a:srgbClr val="2D68C4"/>
              </a:solidFill>
              <a:latin typeface="Poppins SemiBold"/>
              <a:ea typeface="Poppins SemiBold"/>
              <a:cs typeface="Poppins SemiBold"/>
              <a:sym typeface="Poppins SemiBold"/>
            </a:endParaRPr>
          </a:p>
        </p:txBody>
      </p:sp>
      <p:sp>
        <p:nvSpPr>
          <p:cNvPr id="288" name="Google Shape;288;p51"/>
          <p:cNvSpPr txBox="1"/>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a:solidFill>
                  <a:srgbClr val="2D68C4"/>
                </a:solidFill>
                <a:latin typeface="Poppins SemiBold"/>
                <a:ea typeface="Poppins SemiBold"/>
                <a:cs typeface="Poppins SemiBold"/>
                <a:sym typeface="Poppins SemiBold"/>
              </a:rPr>
              <a:t>The Standards for Mathematical Practice support a culture of math learning where students feel empowered to take academic risks, persevere in problem solving, make meaning of mathematics,  explain their thinking, and reflect on their own learning.</a:t>
            </a:r>
            <a:endParaRPr>
              <a:solidFill>
                <a:srgbClr val="2D68C4"/>
              </a:solidFill>
              <a:latin typeface="Poppins SemiBold"/>
              <a:ea typeface="Poppins SemiBold"/>
              <a:cs typeface="Poppins SemiBold"/>
              <a:sym typeface="Poppins SemiBold"/>
            </a:endParaRPr>
          </a:p>
        </p:txBody>
      </p:sp>
      <p:graphicFrame>
        <p:nvGraphicFramePr>
          <p:cNvPr id="289" name="Google Shape;289;p51"/>
          <p:cNvGraphicFramePr/>
          <p:nvPr>
            <p:extLst>
              <p:ext uri="{D42A27DB-BD31-4B8C-83A1-F6EECF244321}">
                <p14:modId xmlns:p14="http://schemas.microsoft.com/office/powerpoint/2010/main" val="2957015863"/>
              </p:ext>
            </p:extLst>
          </p:nvPr>
        </p:nvGraphicFramePr>
        <p:xfrm>
          <a:off x="685625" y="2271200"/>
          <a:ext cx="7824400" cy="2651035"/>
        </p:xfrm>
        <a:graphic>
          <a:graphicData uri="http://schemas.openxmlformats.org/drawingml/2006/table">
            <a:tbl>
              <a:tblPr firstRow="1">
                <a:noFill/>
                <a:tableStyleId>{61498583-3B1F-43A0-87F8-38571E235FD6}</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Introduction to the Standards for Mathematical Practice</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rgbClr val="FFFFFF"/>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290" name="Google Shape;290;p51" descr="This star indicates that participants are in the SMP 4: Model with Mathematics section of the content cycle. "/>
          <p:cNvSpPr/>
          <p:nvPr/>
        </p:nvSpPr>
        <p:spPr>
          <a:xfrm>
            <a:off x="50777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1" descr="This box indicates that, within the SMP4 section of the content cycle, participants are entering Week 1: Shared Learning. "/>
          <p:cNvSpPr/>
          <p:nvPr/>
        </p:nvSpPr>
        <p:spPr>
          <a:xfrm>
            <a:off x="4629700" y="3994675"/>
            <a:ext cx="1631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770E6E01-50FC-4827-8CCA-F1167B059FE9}"/>
              </a:ext>
            </a:extLst>
          </p:cNvPr>
          <p:cNvSpPr>
            <a:spLocks noGrp="1"/>
          </p:cNvSpPr>
          <p:nvPr>
            <p:ph type="title"/>
          </p:nvPr>
        </p:nvSpPr>
        <p:spPr/>
        <p:txBody>
          <a:bodyPr/>
          <a:lstStyle/>
          <a:p>
            <a:r>
              <a:rPr lang="en-US" dirty="0"/>
              <a:t>Content Cycle Overview</a:t>
            </a:r>
          </a:p>
        </p:txBody>
      </p:sp>
      <p:pic>
        <p:nvPicPr>
          <p:cNvPr id="9" name="Picture 8" descr="Kentucky Department of Education (KDE) logo.">
            <a:extLst>
              <a:ext uri="{FF2B5EF4-FFF2-40B4-BE49-F238E27FC236}">
                <a16:creationId xmlns:a16="http://schemas.microsoft.com/office/drawing/2014/main" id="{3C396BF6-C3AF-4FBB-BCA2-6784C3C0FB7E}"/>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2">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298" name="Google Shape;298;p52">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299" name="Google Shape;299;p52"/>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300" name="Google Shape;300;p52">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01" name="Google Shape;301;p52"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302" name="Google Shape;302;p52"/>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221A2059-0ADA-4573-A812-F12851B1A8E5}"/>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9E4CEBCF-DB00-4728-B4E8-D08DB0A5A06C}"/>
              </a:ext>
            </a:extLst>
          </p:cNvPr>
          <p:cNvPicPr>
            <a:picLocks noChangeAspect="1"/>
          </p:cNvPicPr>
          <p:nvPr/>
        </p:nvPicPr>
        <p:blipFill>
          <a:blip r:embed="rId6"/>
          <a:stretch>
            <a:fillRect/>
          </a:stretch>
        </p:blipFill>
        <p:spPr>
          <a:xfrm>
            <a:off x="216036" y="245718"/>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1008800" y="6528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308" name="Google Shape;308;p53"/>
          <p:cNvSpPr txBox="1">
            <a:spLocks noGrp="1"/>
          </p:cNvSpPr>
          <p:nvPr>
            <p:ph type="subTitle" idx="2"/>
          </p:nvPr>
        </p:nvSpPr>
        <p:spPr>
          <a:xfrm>
            <a:off x="6047025" y="6528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309" name="Google Shape;309;p5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310" name="Google Shape;310;p53"/>
          <p:cNvSpPr txBox="1"/>
          <p:nvPr/>
        </p:nvSpPr>
        <p:spPr>
          <a:xfrm>
            <a:off x="592500" y="1481325"/>
            <a:ext cx="4499400" cy="32205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666666"/>
              </a:buClr>
              <a:buSzPts val="1800"/>
              <a:buFont typeface="Poppins"/>
              <a:buAutoNum type="arabicPeriod"/>
            </a:pPr>
            <a:r>
              <a:rPr lang="en-US" sz="1800" b="1" dirty="0">
                <a:solidFill>
                  <a:srgbClr val="666666"/>
                </a:solidFill>
                <a:latin typeface="Poppins"/>
                <a:ea typeface="Poppins"/>
                <a:cs typeface="Poppins"/>
                <a:sym typeface="Poppins"/>
              </a:rPr>
              <a:t>Internalize the language and look-</a:t>
            </a:r>
            <a:r>
              <a:rPr lang="en-US" sz="1800" b="1" dirty="0" err="1">
                <a:solidFill>
                  <a:srgbClr val="666666"/>
                </a:solidFill>
                <a:latin typeface="Poppins"/>
                <a:ea typeface="Poppins"/>
                <a:cs typeface="Poppins"/>
                <a:sym typeface="Poppins"/>
              </a:rPr>
              <a:t>fors</a:t>
            </a:r>
            <a:r>
              <a:rPr lang="en-US" sz="1800" b="1" dirty="0">
                <a:solidFill>
                  <a:srgbClr val="666666"/>
                </a:solidFill>
                <a:latin typeface="Poppins"/>
                <a:ea typeface="Poppins"/>
                <a:cs typeface="Poppins"/>
                <a:sym typeface="Poppins"/>
              </a:rPr>
              <a:t> of SMP 4 </a:t>
            </a:r>
            <a:r>
              <a:rPr lang="en-US" sz="1800" dirty="0">
                <a:solidFill>
                  <a:srgbClr val="666666"/>
                </a:solidFill>
                <a:latin typeface="Poppins"/>
                <a:ea typeface="Poppins"/>
                <a:cs typeface="Poppins"/>
                <a:sym typeface="Poppins"/>
              </a:rPr>
              <a:t>and draw connections between SMP 4 competencies and increased student access to conceptual understanding</a:t>
            </a:r>
          </a:p>
          <a:p>
            <a:pPr marL="457200" lvl="0" indent="-342900" algn="l" rtl="0">
              <a:spcBef>
                <a:spcPts val="0"/>
              </a:spcBef>
              <a:spcAft>
                <a:spcPts val="0"/>
              </a:spcAft>
              <a:buClr>
                <a:srgbClr val="666666"/>
              </a:buClr>
              <a:buSzPts val="1800"/>
              <a:buFont typeface="Poppins"/>
              <a:buAutoNum type="arabicPeriod"/>
            </a:pPr>
            <a:endParaRPr lang="en-US" sz="1800" dirty="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AutoNum type="arabicPeriod"/>
            </a:pPr>
            <a:r>
              <a:rPr lang="en-US" sz="1800" dirty="0">
                <a:solidFill>
                  <a:srgbClr val="666666"/>
                </a:solidFill>
                <a:latin typeface="Poppins"/>
                <a:ea typeface="Poppins"/>
                <a:cs typeface="Poppins"/>
                <a:sym typeface="Poppins"/>
              </a:rPr>
              <a:t>Analyze specific </a:t>
            </a:r>
            <a:r>
              <a:rPr lang="en-US" sz="1800" b="1" dirty="0">
                <a:solidFill>
                  <a:srgbClr val="666666"/>
                </a:solidFill>
                <a:latin typeface="Poppins"/>
                <a:ea typeface="Poppins"/>
                <a:cs typeface="Poppins"/>
                <a:sym typeface="Poppins"/>
              </a:rPr>
              <a:t>teacher planning and instructional moves around incorporating SMP 4 </a:t>
            </a:r>
            <a:r>
              <a:rPr lang="en-US" sz="1800" dirty="0">
                <a:solidFill>
                  <a:srgbClr val="666666"/>
                </a:solidFill>
                <a:latin typeface="Poppins"/>
                <a:ea typeface="Poppins"/>
                <a:cs typeface="Poppins"/>
                <a:sym typeface="Poppins"/>
              </a:rPr>
              <a:t>within the lesson and the </a:t>
            </a:r>
            <a:r>
              <a:rPr lang="en-US" sz="1800" b="1" dirty="0">
                <a:solidFill>
                  <a:srgbClr val="666666"/>
                </a:solidFill>
                <a:latin typeface="Poppins"/>
                <a:ea typeface="Poppins"/>
                <a:cs typeface="Poppins"/>
                <a:sym typeface="Poppins"/>
              </a:rPr>
              <a:t>impact on student learning</a:t>
            </a: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0"/>
              </a:spcAft>
              <a:buNone/>
            </a:pP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1000"/>
              </a:spcAft>
              <a:buNone/>
            </a:pPr>
            <a:endParaRPr sz="1800" b="1" dirty="0">
              <a:solidFill>
                <a:srgbClr val="666666"/>
              </a:solidFill>
              <a:latin typeface="Poppins"/>
              <a:ea typeface="Poppins"/>
              <a:cs typeface="Poppins"/>
              <a:sym typeface="Poppins"/>
            </a:endParaRPr>
          </a:p>
        </p:txBody>
      </p:sp>
      <p:sp>
        <p:nvSpPr>
          <p:cNvPr id="311" name="Google Shape;311;p53"/>
          <p:cNvSpPr txBox="1"/>
          <p:nvPr/>
        </p:nvSpPr>
        <p:spPr>
          <a:xfrm>
            <a:off x="5226075" y="1481325"/>
            <a:ext cx="3252900" cy="27765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Revisit </a:t>
            </a:r>
            <a:r>
              <a:rPr lang="en-US" sz="1300" b="1">
                <a:solidFill>
                  <a:srgbClr val="666666"/>
                </a:solidFill>
                <a:latin typeface="Poppins"/>
                <a:ea typeface="Poppins"/>
                <a:cs typeface="Poppins"/>
                <a:sym typeface="Poppins"/>
              </a:rPr>
              <a:t>SMP 4</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r>
              <a:rPr lang="en-US" sz="1300" b="1">
                <a:solidFill>
                  <a:srgbClr val="666666"/>
                </a:solidFill>
                <a:latin typeface="Poppins"/>
                <a:ea typeface="Poppins"/>
                <a:cs typeface="Poppins"/>
                <a:sym typeface="Poppins"/>
              </a:rPr>
              <a:t> </a:t>
            </a: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Create an exemplar student response to a task </a:t>
            </a:r>
            <a:r>
              <a:rPr lang="en-US" sz="1300">
                <a:solidFill>
                  <a:srgbClr val="666666"/>
                </a:solidFill>
                <a:latin typeface="Poppins"/>
                <a:ea typeface="Poppins"/>
                <a:cs typeface="Poppins"/>
                <a:sym typeface="Poppins"/>
              </a:rPr>
              <a:t>by determining the target of the standard</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Observe teacher moves in utilizing SMP 4 </a:t>
            </a:r>
            <a:r>
              <a:rPr lang="en-US" sz="1300">
                <a:solidFill>
                  <a:srgbClr val="666666"/>
                </a:solidFill>
                <a:latin typeface="Poppins"/>
                <a:ea typeface="Poppins"/>
                <a:cs typeface="Poppins"/>
                <a:sym typeface="Poppins"/>
              </a:rPr>
              <a:t>to increase student access to conceptual understanding</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Reconnect to our </a:t>
            </a:r>
            <a:r>
              <a:rPr lang="en-US" sz="1300" b="1">
                <a:solidFill>
                  <a:srgbClr val="666666"/>
                </a:solidFill>
                <a:latin typeface="Poppins"/>
                <a:ea typeface="Poppins"/>
                <a:cs typeface="Poppins"/>
                <a:sym typeface="Poppins"/>
              </a:rPr>
              <a:t>“Why” - </a:t>
            </a:r>
            <a:r>
              <a:rPr lang="en-US" sz="1300" b="1" i="1">
                <a:solidFill>
                  <a:srgbClr val="666666"/>
                </a:solidFill>
                <a:latin typeface="Poppins"/>
                <a:ea typeface="Poppins"/>
                <a:cs typeface="Poppins"/>
                <a:sym typeface="Poppins"/>
              </a:rPr>
              <a:t>Equity</a:t>
            </a:r>
            <a:endParaRPr sz="1300" b="1" i="1">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Reflect on </a:t>
            </a:r>
            <a:r>
              <a:rPr lang="en-US" sz="1300" b="1">
                <a:solidFill>
                  <a:srgbClr val="666666"/>
                </a:solidFill>
                <a:latin typeface="Poppins"/>
                <a:ea typeface="Poppins"/>
                <a:cs typeface="Poppins"/>
                <a:sym typeface="Poppins"/>
              </a:rPr>
              <a:t>Criteria for Success </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endParaRPr sz="1300" b="1">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Closing and next steps</a:t>
            </a:r>
            <a:endParaRPr sz="1300">
              <a:solidFill>
                <a:srgbClr val="666666"/>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DD26BC7B-7F7C-462A-9BA2-ADB206B45222}"/>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54">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318" name="Google Shape;318;p54">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sp>
        <p:nvSpPr>
          <p:cNvPr id="320" name="Google Shape;320;p54"/>
          <p:cNvSpPr txBox="1"/>
          <p:nvPr/>
        </p:nvSpPr>
        <p:spPr>
          <a:xfrm>
            <a:off x="401850" y="1093475"/>
            <a:ext cx="8340300" cy="24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These are the look-fors we will be focusing on during Topic 3. </a:t>
            </a:r>
            <a:endParaRPr sz="3000">
              <a:solidFill>
                <a:schemeClr val="lt1"/>
              </a:solidFill>
              <a:latin typeface="Poppins"/>
              <a:ea typeface="Poppins"/>
              <a:cs typeface="Poppins"/>
              <a:sym typeface="Poppins"/>
            </a:endParaRPr>
          </a:p>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As we go through the session, identify connections between today’s learning and progress toward these look-fors.</a:t>
            </a:r>
            <a:endParaRPr sz="3000" baseline="30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p:txBody>
      </p:sp>
      <p:sp>
        <p:nvSpPr>
          <p:cNvPr id="321" name="Google Shape;321;p5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322" name="Google Shape;322;p54"/>
          <p:cNvSpPr txBox="1">
            <a:spLocks noGrp="1"/>
          </p:cNvSpPr>
          <p:nvPr>
            <p:ph type="title" idx="4294967295"/>
          </p:nvPr>
        </p:nvSpPr>
        <p:spPr>
          <a:xfrm>
            <a:off x="625250" y="731520"/>
            <a:ext cx="7864200" cy="773100"/>
          </a:xfrm>
          <a:prstGeom prst="rect">
            <a:avLst/>
          </a:prstGeom>
        </p:spPr>
        <p:txBody>
          <a:bodyPr spcFirstLastPara="1" wrap="square" lIns="91450" tIns="91450" rIns="91450" bIns="91450" anchor="ctr" anchorCtr="0">
            <a:noAutofit/>
          </a:bodyPr>
          <a:lstStyle/>
          <a:p>
            <a:pPr marL="0" lvl="0" indent="0" algn="ctr" rtl="0">
              <a:spcBef>
                <a:spcPts val="0"/>
              </a:spcBef>
              <a:spcAft>
                <a:spcPts val="0"/>
              </a:spcAft>
              <a:buNone/>
            </a:pPr>
            <a:r>
              <a:rPr lang="en-US" sz="3000" b="1" dirty="0">
                <a:solidFill>
                  <a:srgbClr val="FFFFFF"/>
                </a:solidFill>
                <a:latin typeface="Poppins"/>
                <a:ea typeface="Poppins"/>
                <a:cs typeface="Poppins"/>
                <a:sym typeface="Poppins"/>
              </a:rPr>
              <a:t>Preview Criteria for Success</a:t>
            </a:r>
            <a:endParaRPr sz="3000" b="1" dirty="0">
              <a:solidFill>
                <a:srgbClr val="FFFFFF"/>
              </a:solidFill>
              <a:latin typeface="Poppins"/>
              <a:ea typeface="Poppins"/>
              <a:cs typeface="Poppins"/>
              <a:sym typeface="Poppins"/>
            </a:endParaRPr>
          </a:p>
        </p:txBody>
      </p:sp>
      <p:pic>
        <p:nvPicPr>
          <p:cNvPr id="323" name="Google Shape;323;p54"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324" name="Google Shape;324;p54"/>
          <p:cNvSpPr/>
          <p:nvPr/>
        </p:nvSpPr>
        <p:spPr>
          <a:xfrm>
            <a:off x="5330800" y="5137400"/>
            <a:ext cx="29553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 Page 5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83A35DFF-8817-4780-AAEE-5E1BF01822FE}"/>
              </a:ext>
            </a:extLst>
          </p:cNvPr>
          <p:cNvPicPr>
            <a:picLocks noChangeAspect="1"/>
          </p:cNvPicPr>
          <p:nvPr/>
        </p:nvPicPr>
        <p:blipFill>
          <a:blip r:embed="rId5"/>
          <a:stretch>
            <a:fillRect/>
          </a:stretch>
        </p:blipFill>
        <p:spPr>
          <a:xfrm>
            <a:off x="216036" y="245718"/>
            <a:ext cx="1097280"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330" name="Google Shape;330;p5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Focusing on SMP 4</a:t>
            </a:r>
            <a:endParaRPr sz="3000" b="1" dirty="0">
              <a:latin typeface="Poppins"/>
              <a:ea typeface="Poppins"/>
              <a:cs typeface="Poppins"/>
              <a:sym typeface="Poppins"/>
            </a:endParaRPr>
          </a:p>
        </p:txBody>
      </p:sp>
      <p:sp>
        <p:nvSpPr>
          <p:cNvPr id="331" name="Google Shape;331;p55"/>
          <p:cNvSpPr txBox="1"/>
          <p:nvPr/>
        </p:nvSpPr>
        <p:spPr>
          <a:xfrm>
            <a:off x="725875" y="168622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666666"/>
                </a:solidFill>
                <a:latin typeface="Poppins"/>
                <a:ea typeface="Poppins"/>
                <a:cs typeface="Poppins"/>
                <a:sym typeface="Poppins"/>
              </a:rPr>
              <a:t>SMP 4:</a:t>
            </a:r>
            <a:r>
              <a:rPr lang="en-US" sz="2400" b="1">
                <a:solidFill>
                  <a:srgbClr val="666666"/>
                </a:solidFill>
                <a:latin typeface="Poppins"/>
                <a:ea typeface="Poppins"/>
                <a:cs typeface="Poppins"/>
                <a:sym typeface="Poppins"/>
              </a:rPr>
              <a:t> </a:t>
            </a:r>
            <a:r>
              <a:rPr lang="en-US" sz="2400">
                <a:solidFill>
                  <a:srgbClr val="666666"/>
                </a:solidFill>
                <a:latin typeface="Poppins"/>
                <a:ea typeface="Poppins"/>
                <a:cs typeface="Poppins"/>
                <a:sym typeface="Poppins"/>
              </a:rPr>
              <a:t>Model with mathematics.</a:t>
            </a:r>
            <a:endParaRPr sz="2400">
              <a:solidFill>
                <a:srgbClr val="666666"/>
              </a:solidFill>
              <a:latin typeface="Poppins"/>
              <a:ea typeface="Poppins"/>
              <a:cs typeface="Poppins"/>
              <a:sym typeface="Poppins"/>
            </a:endParaRPr>
          </a:p>
        </p:txBody>
      </p:sp>
      <p:sp>
        <p:nvSpPr>
          <p:cNvPr id="332" name="Google Shape;332;p55">
            <a:extLst>
              <a:ext uri="{C183D7F6-B498-43B3-948B-1728B52AA6E4}">
                <adec:decorative xmlns:adec="http://schemas.microsoft.com/office/drawing/2017/decorative" val="1"/>
              </a:ext>
            </a:extLst>
          </p:cNvPr>
          <p:cNvSpPr txBox="1"/>
          <p:nvPr/>
        </p:nvSpPr>
        <p:spPr>
          <a:xfrm>
            <a:off x="690313" y="264937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666666"/>
              </a:solidFill>
              <a:latin typeface="Poppins"/>
              <a:ea typeface="Poppins"/>
              <a:cs typeface="Poppins"/>
              <a:sym typeface="Poppins"/>
            </a:endParaRPr>
          </a:p>
        </p:txBody>
      </p:sp>
      <p:sp>
        <p:nvSpPr>
          <p:cNvPr id="333" name="Google Shape;333;p55"/>
          <p:cNvSpPr/>
          <p:nvPr/>
        </p:nvSpPr>
        <p:spPr>
          <a:xfrm>
            <a:off x="6476568" y="460400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34" name="Google Shape;334;p55"/>
          <p:cNvSpPr txBox="1"/>
          <p:nvPr/>
        </p:nvSpPr>
        <p:spPr>
          <a:xfrm>
            <a:off x="725875" y="2807600"/>
            <a:ext cx="7598400" cy="11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Jot down your key takeaways on SMP 4 from our first shared learning session. What would utilizing SMP 4 look like for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pic>
        <p:nvPicPr>
          <p:cNvPr id="8" name="Picture 7" descr="Kentucky Department of Education (KDE) logo.">
            <a:extLst>
              <a:ext uri="{FF2B5EF4-FFF2-40B4-BE49-F238E27FC236}">
                <a16:creationId xmlns:a16="http://schemas.microsoft.com/office/drawing/2014/main" id="{3C738E09-9084-4736-88D4-3B282DF25BE5}"/>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gtEl>
                                        <p:attrNameLst>
                                          <p:attrName>style.visibility</p:attrName>
                                        </p:attrNameLst>
                                      </p:cBhvr>
                                      <p:to>
                                        <p:strVal val="visible"/>
                                      </p:to>
                                    </p:set>
                                    <p:animEffect transition="in" filter="fade">
                                      <p:cBhvr>
                                        <p:cTn id="12"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340" name="Google Shape;340;p5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sp>
        <p:nvSpPr>
          <p:cNvPr id="341" name="Google Shape;341;p56"/>
          <p:cNvSpPr txBox="1"/>
          <p:nvPr/>
        </p:nvSpPr>
        <p:spPr>
          <a:xfrm>
            <a:off x="625250" y="1381800"/>
            <a:ext cx="7864200" cy="218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Mathematically proficient students can apply the mathematics they know to solve problems arising in everyday life, society, and the workplace.</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In middle grades, a student might apply proportional reasoning to plan a school event or analyze a problem in the community. </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By high school, a student might use geometry to solve a design problem or use a function to describe how one quantity of interest depends on another. </a:t>
            </a:r>
            <a:endParaRPr sz="18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42" name="Google Shape;342;p56"/>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AC43AF99-AE75-4193-B6D3-D4D27FBA4E75}"/>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348" name="Google Shape;348;p57"/>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sp>
        <p:nvSpPr>
          <p:cNvPr id="349" name="Google Shape;349;p57"/>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50" name="Google Shape;350;p57"/>
          <p:cNvSpPr txBox="1"/>
          <p:nvPr/>
        </p:nvSpPr>
        <p:spPr>
          <a:xfrm>
            <a:off x="625250" y="1381800"/>
            <a:ext cx="7864200" cy="2189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Mathematically proficient students who can apply what they know are comfortable making assumptions and approximations to simplify a complicated situation, realizing that these may need revision later.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are able to identify important quantities in a practical situation and map their relationships using such tools as diagrams, two-way tables, graphs, flowcharts and formulas.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can analyze those relationships mathematically to draw conclusions. They routinely interpret their mathematical results in the context of the situation and reflect on whether the results make sense, possibly improving the model if it has not served its purpose.</a:t>
            </a: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66643873-FB7E-4C28-B50A-8880706F41DB}"/>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356" name="Google Shape;356;p5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pic>
        <p:nvPicPr>
          <p:cNvPr id="357" name="Google Shape;357;p58" descr="This is a snipped of the front matter of the KAS for Mathematics, specifically the Modeling Process found on page 8. The KAS for Mathematics is available to be accessed at kystandards.org.  "/>
          <p:cNvPicPr preferRelativeResize="0"/>
          <p:nvPr/>
        </p:nvPicPr>
        <p:blipFill>
          <a:blip r:embed="rId3">
            <a:alphaModFix/>
          </a:blip>
          <a:stretch>
            <a:fillRect/>
          </a:stretch>
        </p:blipFill>
        <p:spPr>
          <a:xfrm>
            <a:off x="678288" y="1526574"/>
            <a:ext cx="7787425" cy="1278175"/>
          </a:xfrm>
          <a:prstGeom prst="rect">
            <a:avLst/>
          </a:prstGeom>
          <a:noFill/>
          <a:ln>
            <a:noFill/>
          </a:ln>
        </p:spPr>
      </p:pic>
      <p:pic>
        <p:nvPicPr>
          <p:cNvPr id="358" name="Google Shape;358;p58" descr="This is a snipped of the front matter of the KAS for Mathematics, specifically the Modeling Process found on page 8. The KAS for Mathematics is available to be accessed at kystandards.org.  "/>
          <p:cNvPicPr preferRelativeResize="0"/>
          <p:nvPr/>
        </p:nvPicPr>
        <p:blipFill>
          <a:blip r:embed="rId4">
            <a:alphaModFix/>
          </a:blip>
          <a:stretch>
            <a:fillRect/>
          </a:stretch>
        </p:blipFill>
        <p:spPr>
          <a:xfrm>
            <a:off x="2327900" y="2962313"/>
            <a:ext cx="4488199" cy="2137675"/>
          </a:xfrm>
          <a:prstGeom prst="rect">
            <a:avLst/>
          </a:prstGeom>
          <a:noFill/>
          <a:ln>
            <a:noFill/>
          </a:ln>
        </p:spPr>
      </p:pic>
      <p:sp>
        <p:nvSpPr>
          <p:cNvPr id="359" name="Google Shape;359;p58"/>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02938E5B-01B2-4DC9-BB89-9CE9A85958D5}"/>
              </a:ext>
            </a:extLst>
          </p:cNvPr>
          <p:cNvPicPr>
            <a:picLocks noChangeAspect="1"/>
          </p:cNvPicPr>
          <p:nvPr/>
        </p:nvPicPr>
        <p:blipFill>
          <a:blip r:embed="rId5"/>
          <a:stretch>
            <a:fillRect/>
          </a:stretch>
        </p:blipFill>
        <p:spPr>
          <a:xfrm>
            <a:off x="216036" y="245718"/>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KYED-536-969</_dlc_DocId>
    <_dlc_DocIdUrl xmlns="3a62de7d-ba57-4f43-9dae-9623ba637be0">
      <Url>https://www.education.ky.gov/curriculum/standards/kyacadstand/_layouts/15/DocIdRedir.aspx?ID=KYED-536-969</Url>
      <Description>KYED-536-969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67777E-57C6-4B53-9F95-E13187CDA02F}"/>
</file>

<file path=customXml/itemProps2.xml><?xml version="1.0" encoding="utf-8"?>
<ds:datastoreItem xmlns:ds="http://schemas.openxmlformats.org/officeDocument/2006/customXml" ds:itemID="{6FAB76DA-941A-43E0-9A70-2B59F2A6279B}">
  <ds:schemaRefs>
    <ds:schemaRef ds:uri="http://schemas.microsoft.com/sharepoint/v3/contenttype/forms"/>
  </ds:schemaRefs>
</ds:datastoreItem>
</file>

<file path=customXml/itemProps3.xml><?xml version="1.0" encoding="utf-8"?>
<ds:datastoreItem xmlns:ds="http://schemas.openxmlformats.org/officeDocument/2006/customXml" ds:itemID="{16818663-F604-4E19-BE13-ADFBA95A31D6}">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CBB55F7E-9D91-434F-B036-48909E07D090}"/>
</file>

<file path=docProps/app.xml><?xml version="1.0" encoding="utf-8"?>
<Properties xmlns="http://schemas.openxmlformats.org/officeDocument/2006/extended-properties" xmlns:vt="http://schemas.openxmlformats.org/officeDocument/2006/docPropsVTypes">
  <TotalTime>74</TotalTime>
  <Words>977</Words>
  <Application>Microsoft Office PowerPoint</Application>
  <PresentationFormat>On-screen Show (16:10)</PresentationFormat>
  <Paragraphs>167</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Rockwell</vt:lpstr>
      <vt:lpstr>Calibri</vt:lpstr>
      <vt:lpstr>Poppins SemiBold</vt:lpstr>
      <vt:lpstr>Bitter</vt:lpstr>
      <vt:lpstr>Poppins ExtraBold</vt:lpstr>
      <vt:lpstr>Poppins</vt:lpstr>
      <vt:lpstr>Office Theme</vt:lpstr>
      <vt:lpstr>Simple Light</vt:lpstr>
      <vt:lpstr>Office Theme</vt:lpstr>
      <vt:lpstr>K-5 BCML Session 7</vt:lpstr>
      <vt:lpstr>Content Cycle Overview</vt:lpstr>
      <vt:lpstr>Norms</vt:lpstr>
      <vt:lpstr>Objectives</vt:lpstr>
      <vt:lpstr>Preview Criteria for Success</vt:lpstr>
      <vt:lpstr>Focusing on SMP 4</vt:lpstr>
      <vt:lpstr>SMP 4 Share-Out</vt:lpstr>
      <vt:lpstr>SMP 4 Share-Out</vt:lpstr>
      <vt:lpstr>SMP 4 Share-Out</vt:lpstr>
      <vt:lpstr>Creating Exemplar Student Responses</vt:lpstr>
      <vt:lpstr>Task Share Out: Grades K-5</vt:lpstr>
      <vt:lpstr>SMP 4 in Action: Grades K-5 Video Observation</vt:lpstr>
      <vt:lpstr>Video Share Out: Grades K-5</vt:lpstr>
      <vt:lpstr>Instruction Share Out: Grades K-5</vt:lpstr>
      <vt:lpstr>Connecting back to our “Why”- Equity</vt:lpstr>
      <vt:lpstr>Criteria for Success</vt:lpstr>
      <vt:lpstr>Reflection and Looking Ahead</vt:lpstr>
      <vt:lpstr>Closing Whip Around</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1</cp:revision>
  <dcterms:modified xsi:type="dcterms:W3CDTF">2020-08-17T17:54:36Z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d7730856-6094-4f45-8ee7-44a5c05765e2</vt:lpwstr>
  </property>
</Properties>
</file>